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mp4" ContentType="video/unknown"/>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651" r:id="rId2"/>
    <p:sldMasterId id="2147483650" r:id="rId3"/>
  </p:sldMasterIdLst>
  <p:notesMasterIdLst>
    <p:notesMasterId r:id="rId44"/>
  </p:notesMasterIdLst>
  <p:handoutMasterIdLst>
    <p:handoutMasterId r:id="rId45"/>
  </p:handoutMasterIdLst>
  <p:sldIdLst>
    <p:sldId id="664" r:id="rId4"/>
    <p:sldId id="704" r:id="rId5"/>
    <p:sldId id="709" r:id="rId6"/>
    <p:sldId id="705" r:id="rId7"/>
    <p:sldId id="708" r:id="rId8"/>
    <p:sldId id="643" r:id="rId9"/>
    <p:sldId id="644" r:id="rId10"/>
    <p:sldId id="699" r:id="rId11"/>
    <p:sldId id="694" r:id="rId12"/>
    <p:sldId id="646" r:id="rId13"/>
    <p:sldId id="647" r:id="rId14"/>
    <p:sldId id="648" r:id="rId15"/>
    <p:sldId id="649" r:id="rId16"/>
    <p:sldId id="661" r:id="rId17"/>
    <p:sldId id="702" r:id="rId18"/>
    <p:sldId id="697" r:id="rId19"/>
    <p:sldId id="670" r:id="rId20"/>
    <p:sldId id="650" r:id="rId21"/>
    <p:sldId id="700" r:id="rId22"/>
    <p:sldId id="701" r:id="rId23"/>
    <p:sldId id="651" r:id="rId24"/>
    <p:sldId id="653" r:id="rId25"/>
    <p:sldId id="652" r:id="rId26"/>
    <p:sldId id="645" r:id="rId27"/>
    <p:sldId id="656" r:id="rId28"/>
    <p:sldId id="657" r:id="rId29"/>
    <p:sldId id="695" r:id="rId30"/>
    <p:sldId id="707" r:id="rId31"/>
    <p:sldId id="654" r:id="rId32"/>
    <p:sldId id="662" r:id="rId33"/>
    <p:sldId id="655" r:id="rId34"/>
    <p:sldId id="658" r:id="rId35"/>
    <p:sldId id="659" r:id="rId36"/>
    <p:sldId id="660" r:id="rId37"/>
    <p:sldId id="692" r:id="rId38"/>
    <p:sldId id="690" r:id="rId39"/>
    <p:sldId id="691" r:id="rId40"/>
    <p:sldId id="688" r:id="rId41"/>
    <p:sldId id="703" r:id="rId42"/>
    <p:sldId id="698" r:id="rId43"/>
  </p:sldIdLst>
  <p:sldSz cx="9144000" cy="6858000" type="screen4x3"/>
  <p:notesSz cx="6858000" cy="9144000"/>
  <p:defaultTex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p:defaultTextStyle>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outline"/>
  <p:clrMru>
    <a:srgbClr val="000000"/>
    <a:srgbClr val="00FFFF"/>
    <a:srgbClr val="00279F"/>
    <a:srgbClr val="3400FF"/>
    <a:srgbClr val="FFFFFF"/>
    <a:srgbClr val="666666"/>
    <a:srgbClr val="8E8E8E"/>
    <a:srgbClr val="999999"/>
    <a:srgbClr val="51FF1F"/>
    <a:srgbClr val="FFF2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41" autoAdjust="0"/>
    <p:restoredTop sz="94660"/>
  </p:normalViewPr>
  <p:slideViewPr>
    <p:cSldViewPr>
      <p:cViewPr>
        <p:scale>
          <a:sx n="81" d="100"/>
          <a:sy n="81" d="100"/>
        </p:scale>
        <p:origin x="-952" y="-4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3" d="100"/>
        <a:sy n="93"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emf"/><Relationship Id="rId1" Type="http://schemas.openxmlformats.org/officeDocument/2006/relationships/image" Target="../media/image2.emf"/><Relationship Id="rId2"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5.png"/><Relationship Id="rId2" Type="http://schemas.openxmlformats.org/officeDocument/2006/relationships/image" Target="../media/image46.png"/><Relationship Id="rId3" Type="http://schemas.openxmlformats.org/officeDocument/2006/relationships/image" Target="../media/image4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08C6EA9-F035-8544-AAF2-C7382EBC22C9}" type="datetimeFigureOut">
              <a:t>07/01/16</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9B61370-A4E2-FA4B-ACC9-505EA8ADA227}" type="slidenum">
              <a:t>‹#›</a:t>
            </a:fld>
            <a:endParaRPr lang="en-GB"/>
          </a:p>
        </p:txBody>
      </p:sp>
    </p:spTree>
    <p:extLst>
      <p:ext uri="{BB962C8B-B14F-4D97-AF65-F5344CB8AC3E}">
        <p14:creationId xmlns:p14="http://schemas.microsoft.com/office/powerpoint/2010/main" val="24665563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Lucida Grande" charset="0"/>
              </a:defRPr>
            </a:lvl1pPr>
          </a:lstStyle>
          <a:p>
            <a:pPr>
              <a:defRPr/>
            </a:pPr>
            <a:endParaRPr lang="en-GB"/>
          </a:p>
        </p:txBody>
      </p:sp>
      <p:sp>
        <p:nvSpPr>
          <p:cNvPr id="81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Lucida Grande" charset="0"/>
              </a:defRPr>
            </a:lvl1pPr>
          </a:lstStyle>
          <a:p>
            <a:pPr>
              <a:defRPr/>
            </a:pPr>
            <a:endParaRPr lang="en-GB"/>
          </a:p>
        </p:txBody>
      </p:sp>
      <p:sp>
        <p:nvSpPr>
          <p:cNvPr id="266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1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Lucida Grande" charset="0"/>
              </a:defRPr>
            </a:lvl1pPr>
          </a:lstStyle>
          <a:p>
            <a:pPr>
              <a:defRPr/>
            </a:pPr>
            <a:endParaRPr lang="en-GB"/>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Lucida Grande" charset="0"/>
              </a:defRPr>
            </a:lvl1pPr>
          </a:lstStyle>
          <a:p>
            <a:pPr>
              <a:defRPr/>
            </a:pPr>
            <a:fld id="{A0FCEBD3-A582-5442-AF13-50C2B7E2B653}" type="slidenum">
              <a:rPr lang="en-US"/>
              <a:pPr>
                <a:defRPr/>
              </a:pPr>
              <a:t>‹#›</a:t>
            </a:fld>
            <a:endParaRPr lang="en-US"/>
          </a:p>
        </p:txBody>
      </p:sp>
    </p:spTree>
    <p:extLst>
      <p:ext uri="{BB962C8B-B14F-4D97-AF65-F5344CB8AC3E}">
        <p14:creationId xmlns:p14="http://schemas.microsoft.com/office/powerpoint/2010/main" val="24337128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1"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a:t>
            </a:r>
            <a:r>
              <a:rPr lang="en-GB" dirty="0" err="1" smtClean="0"/>
              <a:t>twitter.com</a:t>
            </a:r>
            <a:r>
              <a:rPr lang="en-GB" dirty="0" smtClean="0"/>
              <a:t>/</a:t>
            </a:r>
            <a:r>
              <a:rPr lang="en-GB" dirty="0" err="1" smtClean="0"/>
              <a:t>OxfordEdMaths?ref_src</a:t>
            </a:r>
            <a:r>
              <a:rPr lang="en-GB" smtClean="0"/>
              <a:t>=twsrc%5Etfw</a:t>
            </a:r>
            <a:endParaRPr lang="en-GB"/>
          </a:p>
        </p:txBody>
      </p:sp>
      <p:sp>
        <p:nvSpPr>
          <p:cNvPr id="4" name="Slide Number Placeholder 3"/>
          <p:cNvSpPr>
            <a:spLocks noGrp="1"/>
          </p:cNvSpPr>
          <p:nvPr>
            <p:ph type="sldNum" sz="quarter" idx="10"/>
          </p:nvPr>
        </p:nvSpPr>
        <p:spPr/>
        <p:txBody>
          <a:bodyPr/>
          <a:lstStyle/>
          <a:p>
            <a:pPr>
              <a:defRPr/>
            </a:pPr>
            <a:fld id="{A0FCEBD3-A582-5442-AF13-50C2B7E2B653}" type="slidenum">
              <a:rPr lang="en-US" smtClean="0"/>
              <a:pPr>
                <a:defRPr/>
              </a:pPr>
              <a:t>8</a:t>
            </a:fld>
            <a:endParaRPr lang="en-US"/>
          </a:p>
        </p:txBody>
      </p:sp>
    </p:spTree>
    <p:extLst>
      <p:ext uri="{BB962C8B-B14F-4D97-AF65-F5344CB8AC3E}">
        <p14:creationId xmlns:p14="http://schemas.microsoft.com/office/powerpoint/2010/main" val="1243467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is the Same and What is Different?</a:t>
            </a:r>
            <a:endParaRPr lang="en-GB" dirty="0"/>
          </a:p>
        </p:txBody>
      </p:sp>
      <p:sp>
        <p:nvSpPr>
          <p:cNvPr id="4" name="Slide Number Placeholder 3"/>
          <p:cNvSpPr>
            <a:spLocks noGrp="1"/>
          </p:cNvSpPr>
          <p:nvPr>
            <p:ph type="sldNum" sz="quarter" idx="10"/>
          </p:nvPr>
        </p:nvSpPr>
        <p:spPr/>
        <p:txBody>
          <a:bodyPr/>
          <a:lstStyle/>
          <a:p>
            <a:pPr>
              <a:defRPr/>
            </a:pPr>
            <a:fld id="{A0FCEBD3-A582-5442-AF13-50C2B7E2B653}" type="slidenum">
              <a:rPr lang="en-US" smtClean="0"/>
              <a:pPr>
                <a:defRPr/>
              </a:pPr>
              <a:t>9</a:t>
            </a:fld>
            <a:endParaRPr lang="en-US"/>
          </a:p>
        </p:txBody>
      </p:sp>
    </p:spTree>
    <p:extLst>
      <p:ext uri="{BB962C8B-B14F-4D97-AF65-F5344CB8AC3E}">
        <p14:creationId xmlns:p14="http://schemas.microsoft.com/office/powerpoint/2010/main" val="3714515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 many different types of hinges can you find in a week?</a:t>
            </a:r>
          </a:p>
          <a:p>
            <a:r>
              <a:rPr lang="en-GB" dirty="0" smtClean="0"/>
              <a:t>What are they all for?</a:t>
            </a:r>
          </a:p>
          <a:p>
            <a:endParaRPr lang="en-GB" dirty="0"/>
          </a:p>
        </p:txBody>
      </p:sp>
      <p:sp>
        <p:nvSpPr>
          <p:cNvPr id="4" name="Slide Number Placeholder 3"/>
          <p:cNvSpPr>
            <a:spLocks noGrp="1"/>
          </p:cNvSpPr>
          <p:nvPr>
            <p:ph type="sldNum" sz="quarter" idx="10"/>
          </p:nvPr>
        </p:nvSpPr>
        <p:spPr/>
        <p:txBody>
          <a:bodyPr/>
          <a:lstStyle/>
          <a:p>
            <a:pPr>
              <a:defRPr/>
            </a:pPr>
            <a:fld id="{A0FCEBD3-A582-5442-AF13-50C2B7E2B653}" type="slidenum">
              <a:rPr lang="en-US" smtClean="0"/>
              <a:pPr>
                <a:defRPr/>
              </a:pPr>
              <a:t>11</a:t>
            </a:fld>
            <a:endParaRPr lang="en-US"/>
          </a:p>
        </p:txBody>
      </p:sp>
    </p:spTree>
    <p:extLst>
      <p:ext uri="{BB962C8B-B14F-4D97-AF65-F5344CB8AC3E}">
        <p14:creationId xmlns:p14="http://schemas.microsoft.com/office/powerpoint/2010/main" val="1115861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Source: Resurgence</a:t>
            </a:r>
            <a:r>
              <a:rPr lang="en-GB" baseline="0" dirty="0" smtClean="0"/>
              <a:t> &amp; Ecologist Nov-Dec </a:t>
            </a:r>
            <a:r>
              <a:rPr lang="en-GB" baseline="0" smtClean="0"/>
              <a:t>2015 p17-21, </a:t>
            </a:r>
            <a:endParaRPr lang="en-GB" dirty="0"/>
          </a:p>
        </p:txBody>
      </p:sp>
      <p:sp>
        <p:nvSpPr>
          <p:cNvPr id="4" name="Slide Number Placeholder 3"/>
          <p:cNvSpPr>
            <a:spLocks noGrp="1"/>
          </p:cNvSpPr>
          <p:nvPr>
            <p:ph type="sldNum" sz="quarter" idx="10"/>
          </p:nvPr>
        </p:nvSpPr>
        <p:spPr/>
        <p:txBody>
          <a:bodyPr/>
          <a:lstStyle/>
          <a:p>
            <a:pPr>
              <a:defRPr/>
            </a:pPr>
            <a:fld id="{A0FCEBD3-A582-5442-AF13-50C2B7E2B653}" type="slidenum">
              <a:rPr lang="en-US" smtClean="0"/>
              <a:pPr>
                <a:defRPr/>
              </a:pPr>
              <a:t>19</a:t>
            </a:fld>
            <a:endParaRPr lang="en-US"/>
          </a:p>
        </p:txBody>
      </p:sp>
    </p:spTree>
    <p:extLst>
      <p:ext uri="{BB962C8B-B14F-4D97-AF65-F5344CB8AC3E}">
        <p14:creationId xmlns:p14="http://schemas.microsoft.com/office/powerpoint/2010/main" val="2570810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Cou;d you have a belt that turned through some other angle?</a:t>
            </a:r>
          </a:p>
        </p:txBody>
      </p:sp>
      <p:sp>
        <p:nvSpPr>
          <p:cNvPr id="4" name="Slide Number Placeholder 3"/>
          <p:cNvSpPr>
            <a:spLocks noGrp="1"/>
          </p:cNvSpPr>
          <p:nvPr>
            <p:ph type="sldNum" sz="quarter" idx="10"/>
          </p:nvPr>
        </p:nvSpPr>
        <p:spPr/>
        <p:txBody>
          <a:bodyPr/>
          <a:lstStyle/>
          <a:p>
            <a:pPr>
              <a:defRPr/>
            </a:pPr>
            <a:fld id="{A0FCEBD3-A582-5442-AF13-50C2B7E2B653}" type="slidenum">
              <a:rPr lang="en-US"/>
              <a:pPr>
                <a:defRPr/>
              </a:pPr>
              <a:t>28</a:t>
            </a:fld>
            <a:endParaRPr lang="en-US"/>
          </a:p>
        </p:txBody>
      </p:sp>
    </p:spTree>
    <p:extLst>
      <p:ext uri="{BB962C8B-B14F-4D97-AF65-F5344CB8AC3E}">
        <p14:creationId xmlns:p14="http://schemas.microsoft.com/office/powerpoint/2010/main" val="3328313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Diagram is obviously schematic.</a:t>
            </a:r>
          </a:p>
          <a:p>
            <a:r>
              <a:rPr lang="en-GB" dirty="0" smtClean="0"/>
              <a:t>What</a:t>
            </a:r>
            <a:r>
              <a:rPr lang="en-GB" baseline="0" dirty="0" smtClean="0"/>
              <a:t> should the relative dimensions be?</a:t>
            </a:r>
          </a:p>
          <a:p>
            <a:r>
              <a:rPr lang="en-GB" baseline="0" dirty="0" smtClean="0"/>
              <a:t>Possibly an example of “</a:t>
            </a:r>
            <a:r>
              <a:rPr lang="en-GB" baseline="0" smtClean="0"/>
              <a:t>teacher absolute”: </a:t>
            </a:r>
            <a:r>
              <a:rPr lang="en-GB" baseline="0" dirty="0" smtClean="0"/>
              <a:t>not a concern </a:t>
            </a:r>
            <a:r>
              <a:rPr lang="en-GB" baseline="0" smtClean="0"/>
              <a:t>of adolescents!</a:t>
            </a:r>
            <a:endParaRPr lang="en-GB" dirty="0"/>
          </a:p>
        </p:txBody>
      </p:sp>
      <p:sp>
        <p:nvSpPr>
          <p:cNvPr id="4" name="Slide Number Placeholder 3"/>
          <p:cNvSpPr>
            <a:spLocks noGrp="1"/>
          </p:cNvSpPr>
          <p:nvPr>
            <p:ph type="sldNum" sz="quarter" idx="10"/>
          </p:nvPr>
        </p:nvSpPr>
        <p:spPr/>
        <p:txBody>
          <a:bodyPr/>
          <a:lstStyle/>
          <a:p>
            <a:pPr>
              <a:defRPr/>
            </a:pPr>
            <a:fld id="{A0FCEBD3-A582-5442-AF13-50C2B7E2B653}" type="slidenum">
              <a:rPr lang="en-US" smtClean="0"/>
              <a:pPr>
                <a:defRPr/>
              </a:pPr>
              <a:t>30</a:t>
            </a:fld>
            <a:endParaRPr lang="en-US"/>
          </a:p>
        </p:txBody>
      </p:sp>
    </p:spTree>
    <p:extLst>
      <p:ext uri="{BB962C8B-B14F-4D97-AF65-F5344CB8AC3E}">
        <p14:creationId xmlns:p14="http://schemas.microsoft.com/office/powerpoint/2010/main" val="1794658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a:p>
        </p:txBody>
      </p:sp>
    </p:spTree>
    <p:extLst>
      <p:ext uri="{BB962C8B-B14F-4D97-AF65-F5344CB8AC3E}">
        <p14:creationId xmlns:p14="http://schemas.microsoft.com/office/powerpoint/2010/main" val="831797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783621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52400"/>
            <a:ext cx="2103437" cy="5638800"/>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304800" y="152400"/>
            <a:ext cx="6157913" cy="56388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2829638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a:p>
        </p:txBody>
      </p:sp>
      <p:sp>
        <p:nvSpPr>
          <p:cNvPr id="4" name="Text Box 4"/>
          <p:cNvSpPr txBox="1">
            <a:spLocks noGrp="1" noChangeArrowheads="1"/>
          </p:cNvSpPr>
          <p:nvPr>
            <p:ph type="sldNum" sz="quarter" idx="10"/>
          </p:nvPr>
        </p:nvSpPr>
        <p:spPr>
          <a:ln/>
        </p:spPr>
        <p:txBody>
          <a:bodyPr/>
          <a:lstStyle>
            <a:lvl1pPr>
              <a:defRPr/>
            </a:lvl1pPr>
          </a:lstStyle>
          <a:p>
            <a:pPr>
              <a:defRPr/>
            </a:pPr>
            <a:fld id="{7A81873C-8276-E449-9733-905D3995D321}" type="slidenum">
              <a:rPr lang="en-US"/>
              <a:pPr>
                <a:defRPr/>
              </a:pPr>
              <a:t>‹#›</a:t>
            </a:fld>
            <a:endParaRPr lang="en-US"/>
          </a:p>
        </p:txBody>
      </p:sp>
    </p:spTree>
    <p:extLst>
      <p:ext uri="{BB962C8B-B14F-4D97-AF65-F5344CB8AC3E}">
        <p14:creationId xmlns:p14="http://schemas.microsoft.com/office/powerpoint/2010/main" val="2163770405"/>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Box 4"/>
          <p:cNvSpPr txBox="1">
            <a:spLocks noGrp="1" noChangeArrowheads="1"/>
          </p:cNvSpPr>
          <p:nvPr>
            <p:ph type="sldNum" sz="quarter" idx="10"/>
          </p:nvPr>
        </p:nvSpPr>
        <p:spPr>
          <a:ln/>
        </p:spPr>
        <p:txBody>
          <a:bodyPr/>
          <a:lstStyle>
            <a:lvl1pPr>
              <a:defRPr/>
            </a:lvl1pPr>
          </a:lstStyle>
          <a:p>
            <a:pPr>
              <a:defRPr/>
            </a:pPr>
            <a:fld id="{A4A3CEBE-BB09-FF47-976F-58E9EA93EF95}" type="slidenum">
              <a:rPr lang="en-US"/>
              <a:pPr>
                <a:defRPr/>
              </a:pPr>
              <a:t>‹#›</a:t>
            </a:fld>
            <a:endParaRPr lang="en-US"/>
          </a:p>
        </p:txBody>
      </p:sp>
    </p:spTree>
    <p:extLst>
      <p:ext uri="{BB962C8B-B14F-4D97-AF65-F5344CB8AC3E}">
        <p14:creationId xmlns:p14="http://schemas.microsoft.com/office/powerpoint/2010/main" val="3945892247"/>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pPr>
              <a:defRPr/>
            </a:pPr>
            <a:fld id="{4C7E853A-A83C-3A4B-B9BD-B0175DFF883E}" type="slidenum">
              <a:rPr lang="en-US"/>
              <a:pPr>
                <a:defRPr/>
              </a:pPr>
              <a:t>‹#›</a:t>
            </a:fld>
            <a:endParaRPr lang="en-US"/>
          </a:p>
        </p:txBody>
      </p:sp>
    </p:spTree>
    <p:extLst>
      <p:ext uri="{BB962C8B-B14F-4D97-AF65-F5344CB8AC3E}">
        <p14:creationId xmlns:p14="http://schemas.microsoft.com/office/powerpoint/2010/main" val="1903384211"/>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152400" y="1016000"/>
            <a:ext cx="4210050" cy="515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514850" y="1016000"/>
            <a:ext cx="4210050" cy="515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Box 4"/>
          <p:cNvSpPr txBox="1">
            <a:spLocks noGrp="1" noChangeArrowheads="1"/>
          </p:cNvSpPr>
          <p:nvPr>
            <p:ph type="sldNum" sz="quarter" idx="10"/>
          </p:nvPr>
        </p:nvSpPr>
        <p:spPr>
          <a:ln/>
        </p:spPr>
        <p:txBody>
          <a:bodyPr/>
          <a:lstStyle>
            <a:lvl1pPr>
              <a:defRPr/>
            </a:lvl1pPr>
          </a:lstStyle>
          <a:p>
            <a:pPr>
              <a:defRPr/>
            </a:pPr>
            <a:fld id="{123E941A-E36A-9545-AB27-523028EFB6ED}" type="slidenum">
              <a:rPr lang="en-US"/>
              <a:pPr>
                <a:defRPr/>
              </a:pPr>
              <a:t>‹#›</a:t>
            </a:fld>
            <a:endParaRPr lang="en-US"/>
          </a:p>
        </p:txBody>
      </p:sp>
    </p:spTree>
    <p:extLst>
      <p:ext uri="{BB962C8B-B14F-4D97-AF65-F5344CB8AC3E}">
        <p14:creationId xmlns:p14="http://schemas.microsoft.com/office/powerpoint/2010/main" val="3401512840"/>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7" name="Text Box 4"/>
          <p:cNvSpPr txBox="1">
            <a:spLocks noGrp="1" noChangeArrowheads="1"/>
          </p:cNvSpPr>
          <p:nvPr>
            <p:ph type="sldNum" sz="quarter" idx="10"/>
          </p:nvPr>
        </p:nvSpPr>
        <p:spPr>
          <a:ln/>
        </p:spPr>
        <p:txBody>
          <a:bodyPr/>
          <a:lstStyle>
            <a:lvl1pPr>
              <a:defRPr/>
            </a:lvl1pPr>
          </a:lstStyle>
          <a:p>
            <a:pPr>
              <a:defRPr/>
            </a:pPr>
            <a:fld id="{F3B41067-1855-014B-96A8-DA7D0568624B}" type="slidenum">
              <a:rPr lang="en-US"/>
              <a:pPr>
                <a:defRPr/>
              </a:pPr>
              <a:t>‹#›</a:t>
            </a:fld>
            <a:endParaRPr lang="en-US"/>
          </a:p>
        </p:txBody>
      </p:sp>
    </p:spTree>
    <p:extLst>
      <p:ext uri="{BB962C8B-B14F-4D97-AF65-F5344CB8AC3E}">
        <p14:creationId xmlns:p14="http://schemas.microsoft.com/office/powerpoint/2010/main" val="926421313"/>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Text Box 4"/>
          <p:cNvSpPr txBox="1">
            <a:spLocks noGrp="1" noChangeArrowheads="1"/>
          </p:cNvSpPr>
          <p:nvPr>
            <p:ph type="sldNum" sz="quarter" idx="10"/>
          </p:nvPr>
        </p:nvSpPr>
        <p:spPr>
          <a:ln/>
        </p:spPr>
        <p:txBody>
          <a:bodyPr/>
          <a:lstStyle>
            <a:lvl1pPr>
              <a:defRPr/>
            </a:lvl1pPr>
          </a:lstStyle>
          <a:p>
            <a:pPr>
              <a:defRPr/>
            </a:pPr>
            <a:fld id="{765B661D-C418-414D-A709-C47B17498711}" type="slidenum">
              <a:rPr lang="en-US"/>
              <a:pPr>
                <a:defRPr/>
              </a:pPr>
              <a:t>‹#›</a:t>
            </a:fld>
            <a:endParaRPr lang="en-US"/>
          </a:p>
        </p:txBody>
      </p:sp>
    </p:spTree>
    <p:extLst>
      <p:ext uri="{BB962C8B-B14F-4D97-AF65-F5344CB8AC3E}">
        <p14:creationId xmlns:p14="http://schemas.microsoft.com/office/powerpoint/2010/main" val="3494518465"/>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a:defRPr/>
            </a:pPr>
            <a:fld id="{FA53DA9F-FC11-0346-B46B-99C4D4ADA3FA}" type="slidenum">
              <a:rPr lang="en-US"/>
              <a:pPr>
                <a:defRPr/>
              </a:pPr>
              <a:t>‹#›</a:t>
            </a:fld>
            <a:endParaRPr lang="en-US"/>
          </a:p>
        </p:txBody>
      </p:sp>
    </p:spTree>
    <p:extLst>
      <p:ext uri="{BB962C8B-B14F-4D97-AF65-F5344CB8AC3E}">
        <p14:creationId xmlns:p14="http://schemas.microsoft.com/office/powerpoint/2010/main" val="2819945578"/>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8C45D6CA-AA83-214C-8B87-02FEE1D522B6}" type="slidenum">
              <a:rPr lang="en-US"/>
              <a:pPr>
                <a:defRPr/>
              </a:pPr>
              <a:t>‹#›</a:t>
            </a:fld>
            <a:endParaRPr lang="en-US"/>
          </a:p>
        </p:txBody>
      </p:sp>
    </p:spTree>
    <p:extLst>
      <p:ext uri="{BB962C8B-B14F-4D97-AF65-F5344CB8AC3E}">
        <p14:creationId xmlns:p14="http://schemas.microsoft.com/office/powerpoint/2010/main" val="2052254120"/>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705844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sym typeface="Chalkboard" pitchFamily="-111"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9EFA7021-EC8E-6A47-AB51-F5F6BA5D744A}" type="slidenum">
              <a:rPr lang="en-US"/>
              <a:pPr>
                <a:defRPr/>
              </a:pPr>
              <a:t>‹#›</a:t>
            </a:fld>
            <a:endParaRPr lang="en-US"/>
          </a:p>
        </p:txBody>
      </p:sp>
    </p:spTree>
    <p:extLst>
      <p:ext uri="{BB962C8B-B14F-4D97-AF65-F5344CB8AC3E}">
        <p14:creationId xmlns:p14="http://schemas.microsoft.com/office/powerpoint/2010/main" val="575044305"/>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Box 4"/>
          <p:cNvSpPr txBox="1">
            <a:spLocks noGrp="1" noChangeArrowheads="1"/>
          </p:cNvSpPr>
          <p:nvPr>
            <p:ph type="sldNum" sz="quarter" idx="10"/>
          </p:nvPr>
        </p:nvSpPr>
        <p:spPr>
          <a:ln/>
        </p:spPr>
        <p:txBody>
          <a:bodyPr/>
          <a:lstStyle>
            <a:lvl1pPr>
              <a:defRPr/>
            </a:lvl1pPr>
          </a:lstStyle>
          <a:p>
            <a:pPr>
              <a:defRPr/>
            </a:pPr>
            <a:fld id="{7A4C98BB-B838-7A4D-9242-708A09D67F66}" type="slidenum">
              <a:rPr lang="en-US"/>
              <a:pPr>
                <a:defRPr/>
              </a:pPr>
              <a:t>‹#›</a:t>
            </a:fld>
            <a:endParaRPr lang="en-US"/>
          </a:p>
        </p:txBody>
      </p:sp>
    </p:spTree>
    <p:extLst>
      <p:ext uri="{BB962C8B-B14F-4D97-AF65-F5344CB8AC3E}">
        <p14:creationId xmlns:p14="http://schemas.microsoft.com/office/powerpoint/2010/main" val="1384104283"/>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88900"/>
            <a:ext cx="2143125" cy="6083300"/>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152400" y="88900"/>
            <a:ext cx="6276975" cy="60833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Box 4"/>
          <p:cNvSpPr txBox="1">
            <a:spLocks noGrp="1" noChangeArrowheads="1"/>
          </p:cNvSpPr>
          <p:nvPr>
            <p:ph type="sldNum" sz="quarter" idx="10"/>
          </p:nvPr>
        </p:nvSpPr>
        <p:spPr>
          <a:ln/>
        </p:spPr>
        <p:txBody>
          <a:bodyPr/>
          <a:lstStyle>
            <a:lvl1pPr>
              <a:defRPr/>
            </a:lvl1pPr>
          </a:lstStyle>
          <a:p>
            <a:pPr>
              <a:defRPr/>
            </a:pPr>
            <a:fld id="{05C8A354-DBA1-1A43-AFD3-900AA1A89573}" type="slidenum">
              <a:rPr lang="en-US"/>
              <a:pPr>
                <a:defRPr/>
              </a:pPr>
              <a:t>‹#›</a:t>
            </a:fld>
            <a:endParaRPr lang="en-US"/>
          </a:p>
        </p:txBody>
      </p:sp>
    </p:spTree>
    <p:extLst>
      <p:ext uri="{BB962C8B-B14F-4D97-AF65-F5344CB8AC3E}">
        <p14:creationId xmlns:p14="http://schemas.microsoft.com/office/powerpoint/2010/main" val="2543610150"/>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a:p>
        </p:txBody>
      </p:sp>
      <p:sp>
        <p:nvSpPr>
          <p:cNvPr id="4" name="Rectangle 4"/>
          <p:cNvSpPr>
            <a:spLocks noGrp="1" noChangeArrowheads="1"/>
          </p:cNvSpPr>
          <p:nvPr>
            <p:ph type="sldNum" sz="quarter" idx="10"/>
          </p:nvPr>
        </p:nvSpPr>
        <p:spPr>
          <a:ln/>
        </p:spPr>
        <p:txBody>
          <a:bodyPr/>
          <a:lstStyle>
            <a:lvl1pPr>
              <a:defRPr/>
            </a:lvl1pPr>
          </a:lstStyle>
          <a:p>
            <a:pPr>
              <a:defRPr/>
            </a:pPr>
            <a:fld id="{4D2DC9C9-3A70-9C45-8395-5050EA22361D}" type="slidenum">
              <a:rPr lang="en-US"/>
              <a:pPr>
                <a:defRPr/>
              </a:pPr>
              <a:t>‹#›</a:t>
            </a:fld>
            <a:endParaRPr lang="en-US"/>
          </a:p>
        </p:txBody>
      </p:sp>
    </p:spTree>
    <p:extLst>
      <p:ext uri="{BB962C8B-B14F-4D97-AF65-F5344CB8AC3E}">
        <p14:creationId xmlns:p14="http://schemas.microsoft.com/office/powerpoint/2010/main" val="28818323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Rectangle 4"/>
          <p:cNvSpPr>
            <a:spLocks noGrp="1" noChangeArrowheads="1"/>
          </p:cNvSpPr>
          <p:nvPr>
            <p:ph type="sldNum" sz="quarter" idx="10"/>
          </p:nvPr>
        </p:nvSpPr>
        <p:spPr>
          <a:ln/>
        </p:spPr>
        <p:txBody>
          <a:bodyPr/>
          <a:lstStyle>
            <a:lvl1pPr>
              <a:defRPr/>
            </a:lvl1pPr>
          </a:lstStyle>
          <a:p>
            <a:pPr>
              <a:defRPr/>
            </a:pPr>
            <a:fld id="{BC1D1D25-E0D1-E74C-BB85-8721036A4BC1}" type="slidenum">
              <a:rPr lang="en-US"/>
              <a:pPr>
                <a:defRPr/>
              </a:pPr>
              <a:t>‹#›</a:t>
            </a:fld>
            <a:endParaRPr lang="en-US"/>
          </a:p>
        </p:txBody>
      </p:sp>
    </p:spTree>
    <p:extLst>
      <p:ext uri="{BB962C8B-B14F-4D97-AF65-F5344CB8AC3E}">
        <p14:creationId xmlns:p14="http://schemas.microsoft.com/office/powerpoint/2010/main" val="21900213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FEB9001D-2FE4-5243-99A1-1B469F76BFB8}" type="slidenum">
              <a:rPr lang="en-US"/>
              <a:pPr>
                <a:defRPr/>
              </a:pPr>
              <a:t>‹#›</a:t>
            </a:fld>
            <a:endParaRPr lang="en-US"/>
          </a:p>
        </p:txBody>
      </p:sp>
    </p:spTree>
    <p:extLst>
      <p:ext uri="{BB962C8B-B14F-4D97-AF65-F5344CB8AC3E}">
        <p14:creationId xmlns:p14="http://schemas.microsoft.com/office/powerpoint/2010/main" val="37171246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304800" y="1524000"/>
            <a:ext cx="42672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724400" y="1524000"/>
            <a:ext cx="42672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Rectangle 4"/>
          <p:cNvSpPr>
            <a:spLocks noGrp="1" noChangeArrowheads="1"/>
          </p:cNvSpPr>
          <p:nvPr>
            <p:ph type="sldNum" sz="quarter" idx="10"/>
          </p:nvPr>
        </p:nvSpPr>
        <p:spPr>
          <a:ln/>
        </p:spPr>
        <p:txBody>
          <a:bodyPr/>
          <a:lstStyle>
            <a:lvl1pPr>
              <a:defRPr/>
            </a:lvl1pPr>
          </a:lstStyle>
          <a:p>
            <a:pPr>
              <a:defRPr/>
            </a:pPr>
            <a:fld id="{E76444C5-5C26-4241-8CDE-74AAD7DB01BD}" type="slidenum">
              <a:rPr lang="en-US"/>
              <a:pPr>
                <a:defRPr/>
              </a:pPr>
              <a:t>‹#›</a:t>
            </a:fld>
            <a:endParaRPr lang="en-US"/>
          </a:p>
        </p:txBody>
      </p:sp>
    </p:spTree>
    <p:extLst>
      <p:ext uri="{BB962C8B-B14F-4D97-AF65-F5344CB8AC3E}">
        <p14:creationId xmlns:p14="http://schemas.microsoft.com/office/powerpoint/2010/main" val="23658698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7" name="Rectangle 4"/>
          <p:cNvSpPr>
            <a:spLocks noGrp="1" noChangeArrowheads="1"/>
          </p:cNvSpPr>
          <p:nvPr>
            <p:ph type="sldNum" sz="quarter" idx="10"/>
          </p:nvPr>
        </p:nvSpPr>
        <p:spPr>
          <a:ln/>
        </p:spPr>
        <p:txBody>
          <a:bodyPr/>
          <a:lstStyle>
            <a:lvl1pPr>
              <a:defRPr/>
            </a:lvl1pPr>
          </a:lstStyle>
          <a:p>
            <a:pPr>
              <a:defRPr/>
            </a:pPr>
            <a:fld id="{52E9DEB5-E6EF-8C42-A07C-852754A27EFF}" type="slidenum">
              <a:rPr lang="en-US"/>
              <a:pPr>
                <a:defRPr/>
              </a:pPr>
              <a:t>‹#›</a:t>
            </a:fld>
            <a:endParaRPr lang="en-US"/>
          </a:p>
        </p:txBody>
      </p:sp>
    </p:spTree>
    <p:extLst>
      <p:ext uri="{BB962C8B-B14F-4D97-AF65-F5344CB8AC3E}">
        <p14:creationId xmlns:p14="http://schemas.microsoft.com/office/powerpoint/2010/main" val="7050416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Rectangle 4"/>
          <p:cNvSpPr>
            <a:spLocks noGrp="1" noChangeArrowheads="1"/>
          </p:cNvSpPr>
          <p:nvPr>
            <p:ph type="sldNum" sz="quarter" idx="10"/>
          </p:nvPr>
        </p:nvSpPr>
        <p:spPr>
          <a:ln/>
        </p:spPr>
        <p:txBody>
          <a:bodyPr/>
          <a:lstStyle>
            <a:lvl1pPr>
              <a:defRPr/>
            </a:lvl1pPr>
          </a:lstStyle>
          <a:p>
            <a:pPr>
              <a:defRPr/>
            </a:pPr>
            <a:fld id="{C1F6DF07-0A07-D94B-817B-336108EDC8EC}" type="slidenum">
              <a:rPr lang="en-US"/>
              <a:pPr>
                <a:defRPr/>
              </a:pPr>
              <a:t>‹#›</a:t>
            </a:fld>
            <a:endParaRPr lang="en-US"/>
          </a:p>
        </p:txBody>
      </p:sp>
    </p:spTree>
    <p:extLst>
      <p:ext uri="{BB962C8B-B14F-4D97-AF65-F5344CB8AC3E}">
        <p14:creationId xmlns:p14="http://schemas.microsoft.com/office/powerpoint/2010/main" val="20453015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F96F7F89-9AB1-234F-B8D1-DB51C2E6627D}" type="slidenum">
              <a:rPr lang="en-US"/>
              <a:pPr>
                <a:defRPr/>
              </a:pPr>
              <a:t>‹#›</a:t>
            </a:fld>
            <a:endParaRPr lang="en-US"/>
          </a:p>
        </p:txBody>
      </p:sp>
    </p:spTree>
    <p:extLst>
      <p:ext uri="{BB962C8B-B14F-4D97-AF65-F5344CB8AC3E}">
        <p14:creationId xmlns:p14="http://schemas.microsoft.com/office/powerpoint/2010/main" val="3970992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11974338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003FF962-821A-2E49-8A24-F01D3C78EDF4}" type="slidenum">
              <a:rPr lang="en-US"/>
              <a:pPr>
                <a:defRPr/>
              </a:pPr>
              <a:t>‹#›</a:t>
            </a:fld>
            <a:endParaRPr lang="en-US"/>
          </a:p>
        </p:txBody>
      </p:sp>
    </p:spTree>
    <p:extLst>
      <p:ext uri="{BB962C8B-B14F-4D97-AF65-F5344CB8AC3E}">
        <p14:creationId xmlns:p14="http://schemas.microsoft.com/office/powerpoint/2010/main" val="35389771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26D8B277-0E2F-AC4C-8BC7-5C1A10E8F5C1}" type="slidenum">
              <a:rPr lang="en-US"/>
              <a:pPr>
                <a:defRPr/>
              </a:pPr>
              <a:t>‹#›</a:t>
            </a:fld>
            <a:endParaRPr lang="en-US"/>
          </a:p>
        </p:txBody>
      </p:sp>
    </p:spTree>
    <p:extLst>
      <p:ext uri="{BB962C8B-B14F-4D97-AF65-F5344CB8AC3E}">
        <p14:creationId xmlns:p14="http://schemas.microsoft.com/office/powerpoint/2010/main" val="21597475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Rectangle 4"/>
          <p:cNvSpPr>
            <a:spLocks noGrp="1" noChangeArrowheads="1"/>
          </p:cNvSpPr>
          <p:nvPr>
            <p:ph type="sldNum" sz="quarter" idx="10"/>
          </p:nvPr>
        </p:nvSpPr>
        <p:spPr>
          <a:ln/>
        </p:spPr>
        <p:txBody>
          <a:bodyPr/>
          <a:lstStyle>
            <a:lvl1pPr>
              <a:defRPr/>
            </a:lvl1pPr>
          </a:lstStyle>
          <a:p>
            <a:pPr>
              <a:defRPr/>
            </a:pPr>
            <a:fld id="{79B749F9-BB89-964D-9BB0-EB0C1764E316}" type="slidenum">
              <a:rPr lang="en-US"/>
              <a:pPr>
                <a:defRPr/>
              </a:pPr>
              <a:t>‹#›</a:t>
            </a:fld>
            <a:endParaRPr lang="en-US"/>
          </a:p>
        </p:txBody>
      </p:sp>
    </p:spTree>
    <p:extLst>
      <p:ext uri="{BB962C8B-B14F-4D97-AF65-F5344CB8AC3E}">
        <p14:creationId xmlns:p14="http://schemas.microsoft.com/office/powerpoint/2010/main" val="38566791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228600"/>
            <a:ext cx="2171700" cy="6400800"/>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304800" y="228600"/>
            <a:ext cx="6362700" cy="64008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Rectangle 4"/>
          <p:cNvSpPr>
            <a:spLocks noGrp="1" noChangeArrowheads="1"/>
          </p:cNvSpPr>
          <p:nvPr>
            <p:ph type="sldNum" sz="quarter" idx="10"/>
          </p:nvPr>
        </p:nvSpPr>
        <p:spPr>
          <a:ln/>
        </p:spPr>
        <p:txBody>
          <a:bodyPr/>
          <a:lstStyle>
            <a:lvl1pPr>
              <a:defRPr/>
            </a:lvl1pPr>
          </a:lstStyle>
          <a:p>
            <a:pPr>
              <a:defRPr/>
            </a:pPr>
            <a:fld id="{7BCA0568-EE28-1144-BF90-979F2E93A0B0}" type="slidenum">
              <a:rPr lang="en-US"/>
              <a:pPr>
                <a:defRPr/>
              </a:pPr>
              <a:t>‹#›</a:t>
            </a:fld>
            <a:endParaRPr lang="en-US"/>
          </a:p>
        </p:txBody>
      </p:sp>
    </p:spTree>
    <p:extLst>
      <p:ext uri="{BB962C8B-B14F-4D97-AF65-F5344CB8AC3E}">
        <p14:creationId xmlns:p14="http://schemas.microsoft.com/office/powerpoint/2010/main" val="668866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990600" y="1676400"/>
            <a:ext cx="3787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930775" y="1676400"/>
            <a:ext cx="3787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2540823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1098433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Tree>
    <p:extLst>
      <p:ext uri="{BB962C8B-B14F-4D97-AF65-F5344CB8AC3E}">
        <p14:creationId xmlns:p14="http://schemas.microsoft.com/office/powerpoint/2010/main" val="504897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994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GB"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1433220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GB"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235984166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2C0">
            <a:alpha val="82000"/>
          </a:srgbClr>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304800" y="152400"/>
            <a:ext cx="7772400" cy="609600"/>
          </a:xfrm>
          <a:prstGeom prst="rect">
            <a:avLst/>
          </a:prstGeom>
          <a:noFill/>
          <a:ln w="12700">
            <a:noFill/>
            <a:miter lim="800000"/>
            <a:headEnd/>
            <a:tailEnd/>
          </a:ln>
          <a:effectLst/>
        </p:spPr>
        <p:txBody>
          <a:bodyPr vert="horz" wrap="square" lIns="90487" tIns="44450" rIns="90487" bIns="44450" numCol="1" anchor="b" anchorCtr="0" compatLnSpc="1">
            <a:prstTxWarp prst="textNoShape">
              <a:avLst/>
            </a:prstTxWarp>
          </a:bodyPr>
          <a:lstStyle/>
          <a:p>
            <a:pPr lvl="0"/>
            <a:r>
              <a:rPr lang="en-GB"/>
              <a:t>Click to edit Master title style</a:t>
            </a:r>
          </a:p>
        </p:txBody>
      </p:sp>
      <p:sp>
        <p:nvSpPr>
          <p:cNvPr id="3076" name="Rectangle 4"/>
          <p:cNvSpPr>
            <a:spLocks noGrp="1" noChangeArrowheads="1"/>
          </p:cNvSpPr>
          <p:nvPr>
            <p:ph type="body" idx="1"/>
          </p:nvPr>
        </p:nvSpPr>
        <p:spPr bwMode="auto">
          <a:xfrm>
            <a:off x="323528" y="1052736"/>
            <a:ext cx="8424936" cy="504056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3077" name="Text Box 5"/>
          <p:cNvSpPr txBox="1">
            <a:spLocks noChangeArrowheads="1"/>
          </p:cNvSpPr>
          <p:nvPr userDrawn="1"/>
        </p:nvSpPr>
        <p:spPr bwMode="auto">
          <a:xfrm>
            <a:off x="76200" y="6505599"/>
            <a:ext cx="685800" cy="307777"/>
          </a:xfrm>
          <a:prstGeom prst="rect">
            <a:avLst/>
          </a:prstGeom>
          <a:noFill/>
          <a:ln w="9525">
            <a:noFill/>
            <a:miter lim="800000"/>
            <a:headEnd/>
            <a:tailEnd/>
          </a:ln>
          <a:effectLst/>
        </p:spPr>
        <p:txBody>
          <a:bodyPr>
            <a:spAutoFit/>
          </a:bodyPr>
          <a:lstStyle>
            <a:lvl1pPr>
              <a:defRPr sz="2800" b="1">
                <a:solidFill>
                  <a:schemeClr val="tx1"/>
                </a:solidFill>
                <a:latin typeface="Chalkboard" charset="0"/>
                <a:ea typeface="ＭＳ Ｐゴシック" charset="0"/>
                <a:cs typeface="ＭＳ Ｐゴシック" charset="0"/>
              </a:defRPr>
            </a:lvl1pPr>
            <a:lvl2pPr marL="37931725" indent="-37474525">
              <a:defRPr sz="2800" b="1">
                <a:solidFill>
                  <a:schemeClr val="tx1"/>
                </a:solidFill>
                <a:latin typeface="Chalkboard" charset="0"/>
                <a:ea typeface="ＭＳ Ｐゴシック" charset="0"/>
              </a:defRPr>
            </a:lvl2pPr>
            <a:lvl3pPr>
              <a:defRPr sz="2800" b="1">
                <a:solidFill>
                  <a:schemeClr val="tx1"/>
                </a:solidFill>
                <a:latin typeface="Chalkboard" charset="0"/>
                <a:ea typeface="ＭＳ Ｐゴシック" charset="0"/>
              </a:defRPr>
            </a:lvl3pPr>
            <a:lvl4pPr>
              <a:defRPr sz="2800" b="1">
                <a:solidFill>
                  <a:schemeClr val="tx1"/>
                </a:solidFill>
                <a:latin typeface="Chalkboard" charset="0"/>
                <a:ea typeface="ＭＳ Ｐゴシック" charset="0"/>
              </a:defRPr>
            </a:lvl4pPr>
            <a:lvl5pPr>
              <a:defRPr sz="2800" b="1">
                <a:solidFill>
                  <a:schemeClr val="tx1"/>
                </a:solidFill>
                <a:latin typeface="Chalkboard" charset="0"/>
                <a:ea typeface="ＭＳ Ｐゴシック" charset="0"/>
              </a:defRPr>
            </a:lvl5pPr>
            <a:lvl6pPr marL="457200" eaLnBrk="0" fontAlgn="base" hangingPunct="0">
              <a:spcBef>
                <a:spcPct val="0"/>
              </a:spcBef>
              <a:spcAft>
                <a:spcPct val="0"/>
              </a:spcAft>
              <a:defRPr sz="2800" b="1">
                <a:solidFill>
                  <a:schemeClr val="tx1"/>
                </a:solidFill>
                <a:latin typeface="Chalkboard" charset="0"/>
                <a:ea typeface="ＭＳ Ｐゴシック" charset="0"/>
              </a:defRPr>
            </a:lvl6pPr>
            <a:lvl7pPr marL="914400" eaLnBrk="0" fontAlgn="base" hangingPunct="0">
              <a:spcBef>
                <a:spcPct val="0"/>
              </a:spcBef>
              <a:spcAft>
                <a:spcPct val="0"/>
              </a:spcAft>
              <a:defRPr sz="2800" b="1">
                <a:solidFill>
                  <a:schemeClr val="tx1"/>
                </a:solidFill>
                <a:latin typeface="Chalkboard" charset="0"/>
                <a:ea typeface="ＭＳ Ｐゴシック" charset="0"/>
              </a:defRPr>
            </a:lvl7pPr>
            <a:lvl8pPr marL="1371600" eaLnBrk="0" fontAlgn="base" hangingPunct="0">
              <a:spcBef>
                <a:spcPct val="0"/>
              </a:spcBef>
              <a:spcAft>
                <a:spcPct val="0"/>
              </a:spcAft>
              <a:defRPr sz="2800" b="1">
                <a:solidFill>
                  <a:schemeClr val="tx1"/>
                </a:solidFill>
                <a:latin typeface="Chalkboard" charset="0"/>
                <a:ea typeface="ＭＳ Ｐゴシック" charset="0"/>
              </a:defRPr>
            </a:lvl8pPr>
            <a:lvl9pPr marL="1828800" eaLnBrk="0" fontAlgn="base" hangingPunct="0">
              <a:spcBef>
                <a:spcPct val="0"/>
              </a:spcBef>
              <a:spcAft>
                <a:spcPct val="0"/>
              </a:spcAft>
              <a:defRPr sz="2800" b="1">
                <a:solidFill>
                  <a:schemeClr val="tx1"/>
                </a:solidFill>
                <a:latin typeface="Chalkboard" charset="0"/>
                <a:ea typeface="ＭＳ Ｐゴシック" charset="0"/>
              </a:defRPr>
            </a:lvl9pPr>
          </a:lstStyle>
          <a:p>
            <a:pPr>
              <a:spcBef>
                <a:spcPct val="50000"/>
              </a:spcBef>
              <a:defRPr/>
            </a:pPr>
            <a:fld id="{81FB3A04-3DDA-6D4B-B419-E64C2CC61434}" type="slidenum">
              <a:rPr lang="en-US" sz="1400" b="0" smtClean="0">
                <a:solidFill>
                  <a:srgbClr val="000000"/>
                </a:solidFill>
                <a:latin typeface="Lucida Grande" charset="0"/>
              </a:rPr>
              <a:pPr>
                <a:spcBef>
                  <a:spcPct val="50000"/>
                </a:spcBef>
                <a:defRPr/>
              </a:pPr>
              <a:t>‹#›</a:t>
            </a:fld>
            <a:endParaRPr lang="en-US" sz="1400" b="0" dirty="0" smtClean="0">
              <a:solidFill>
                <a:srgbClr val="000000"/>
              </a:solidFill>
              <a:latin typeface="Lucida Grande" charset="0"/>
            </a:endParaRPr>
          </a:p>
        </p:txBody>
      </p:sp>
    </p:spTree>
  </p:cSld>
  <p:clrMap bg1="dk2" tx1="lt1" bg2="dk1"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7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7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7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build="p" bldLvl="2">
        <p:tmplLst>
          <p:tmpl lvl="1">
            <p:tnLst>
              <p:par>
                <p:cTn xmlns:p14="http://schemas.microsoft.com/office/powerpoint/2010/main" presetID="1" presetClass="entr" presetSubtype="0" fill="hold" nodeType="clickEffect">
                  <p:stCondLst>
                    <p:cond delay="0"/>
                  </p:stCondLst>
                  <p:childTnLst>
                    <p:set>
                      <p:cBhvr>
                        <p:cTn dur="1" fill="hold">
                          <p:stCondLst>
                            <p:cond delay="0"/>
                          </p:stCondLst>
                        </p:cTn>
                        <p:tgtEl>
                          <p:spTgt spid="3076"/>
                        </p:tgtEl>
                        <p:attrNameLst>
                          <p:attrName>style.visibility</p:attrName>
                        </p:attrNameLst>
                      </p:cBhvr>
                      <p:to>
                        <p:strVal val="visible"/>
                      </p:to>
                    </p:set>
                  </p:childTnLst>
                </p:cTn>
              </p:par>
            </p:tnLst>
          </p:tmpl>
          <p:tmpl lvl="2">
            <p:tnLst>
              <p:par>
                <p:cTn xmlns:p14="http://schemas.microsoft.com/office/powerpoint/2010/main" presetID="1" presetClass="entr" presetSubtype="0" fill="hold" nodeType="clickEffect">
                  <p:stCondLst>
                    <p:cond delay="0"/>
                  </p:stCondLst>
                  <p:childTnLst>
                    <p:set>
                      <p:cBhvr>
                        <p:cTn dur="1" fill="hold">
                          <p:stCondLst>
                            <p:cond delay="0"/>
                          </p:stCondLst>
                        </p:cTn>
                        <p:tgtEl>
                          <p:spTgt spid="3076"/>
                        </p:tgtEl>
                        <p:attrNameLst>
                          <p:attrName>style.visibility</p:attrName>
                        </p:attrNameLst>
                      </p:cBhvr>
                      <p:to>
                        <p:strVal val="visible"/>
                      </p:to>
                    </p:set>
                  </p:childTnLst>
                </p:cTn>
              </p:par>
            </p:tnLst>
          </p:tmpl>
          <p:tmpl lvl="3">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076"/>
                        </p:tgtEl>
                        <p:attrNameLst>
                          <p:attrName>style.visibility</p:attrName>
                        </p:attrNameLst>
                      </p:cBhvr>
                      <p:to>
                        <p:strVal val="visible"/>
                      </p:to>
                    </p:set>
                  </p:childTnLst>
                </p:cTn>
              </p:par>
            </p:tnLst>
          </p:tmpl>
          <p:tmpl lvl="4">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076"/>
                        </p:tgtEl>
                        <p:attrNameLst>
                          <p:attrName>style.visibility</p:attrName>
                        </p:attrNameLst>
                      </p:cBhvr>
                      <p:to>
                        <p:strVal val="visible"/>
                      </p:to>
                    </p:set>
                  </p:childTnLst>
                </p:cTn>
              </p:par>
            </p:tnLst>
          </p:tmpl>
          <p:tmpl lvl="5">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076"/>
                        </p:tgtEl>
                        <p:attrNameLst>
                          <p:attrName>style.visibility</p:attrName>
                        </p:attrNameLst>
                      </p:cBhvr>
                      <p:to>
                        <p:strVal val="visible"/>
                      </p:to>
                    </p:set>
                  </p:childTnLst>
                </p:cTn>
              </p:par>
            </p:tnLst>
          </p:tmpl>
        </p:tmplLst>
      </p:bldP>
    </p:bldLst>
  </p:timing>
  <p:txStyles>
    <p:titleStyle>
      <a:lvl1pPr algn="l" rtl="0" eaLnBrk="0" fontAlgn="base" hangingPunct="0">
        <a:spcBef>
          <a:spcPct val="0"/>
        </a:spcBef>
        <a:spcAft>
          <a:spcPct val="0"/>
        </a:spcAft>
        <a:defRPr sz="3600">
          <a:solidFill>
            <a:schemeClr val="accent5">
              <a:lumMod val="25000"/>
            </a:schemeClr>
          </a:solidFill>
          <a:effectLst>
            <a:outerShdw blurRad="38100" dist="38100" dir="2700000" algn="tl">
              <a:schemeClr val="tx2"/>
            </a:outerShdw>
          </a:effectLst>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3600">
          <a:solidFill>
            <a:schemeClr val="tx2"/>
          </a:solidFill>
          <a:effectLst>
            <a:outerShdw blurRad="38100" dist="38100" dir="2700000" algn="tl">
              <a:srgbClr val="000000"/>
            </a:outerShdw>
          </a:effectLst>
          <a:latin typeface="Chalkboard" pitchFamily="-111" charset="0"/>
          <a:ea typeface="ＭＳ Ｐゴシック" pitchFamily="-65" charset="-128"/>
          <a:cs typeface="ＭＳ Ｐゴシック" pitchFamily="-65" charset="-128"/>
        </a:defRPr>
      </a:lvl2pPr>
      <a:lvl3pPr algn="l" rtl="0" eaLnBrk="0" fontAlgn="base" hangingPunct="0">
        <a:spcBef>
          <a:spcPct val="0"/>
        </a:spcBef>
        <a:spcAft>
          <a:spcPct val="0"/>
        </a:spcAft>
        <a:defRPr sz="3600">
          <a:solidFill>
            <a:schemeClr val="tx2"/>
          </a:solidFill>
          <a:effectLst>
            <a:outerShdw blurRad="38100" dist="38100" dir="2700000" algn="tl">
              <a:srgbClr val="000000"/>
            </a:outerShdw>
          </a:effectLst>
          <a:latin typeface="Chalkboard" pitchFamily="-111" charset="0"/>
          <a:ea typeface="ＭＳ Ｐゴシック" pitchFamily="-65" charset="-128"/>
          <a:cs typeface="ＭＳ Ｐゴシック" pitchFamily="-65" charset="-128"/>
        </a:defRPr>
      </a:lvl3pPr>
      <a:lvl4pPr algn="l" rtl="0" eaLnBrk="0" fontAlgn="base" hangingPunct="0">
        <a:spcBef>
          <a:spcPct val="0"/>
        </a:spcBef>
        <a:spcAft>
          <a:spcPct val="0"/>
        </a:spcAft>
        <a:defRPr sz="3600">
          <a:solidFill>
            <a:schemeClr val="tx2"/>
          </a:solidFill>
          <a:effectLst>
            <a:outerShdw blurRad="38100" dist="38100" dir="2700000" algn="tl">
              <a:srgbClr val="000000"/>
            </a:outerShdw>
          </a:effectLst>
          <a:latin typeface="Chalkboard" pitchFamily="-111" charset="0"/>
          <a:ea typeface="ＭＳ Ｐゴシック" pitchFamily="-65" charset="-128"/>
          <a:cs typeface="ＭＳ Ｐゴシック" pitchFamily="-65" charset="-128"/>
        </a:defRPr>
      </a:lvl4pPr>
      <a:lvl5pPr algn="l" rtl="0" eaLnBrk="0" fontAlgn="base" hangingPunct="0">
        <a:spcBef>
          <a:spcPct val="0"/>
        </a:spcBef>
        <a:spcAft>
          <a:spcPct val="0"/>
        </a:spcAft>
        <a:defRPr sz="3600">
          <a:solidFill>
            <a:schemeClr val="tx2"/>
          </a:solidFill>
          <a:effectLst>
            <a:outerShdw blurRad="38100" dist="38100" dir="2700000" algn="tl">
              <a:srgbClr val="000000"/>
            </a:outerShdw>
          </a:effectLst>
          <a:latin typeface="Chalkboard" pitchFamily="-111" charset="0"/>
          <a:ea typeface="ＭＳ Ｐゴシック" pitchFamily="-65" charset="-128"/>
          <a:cs typeface="ＭＳ Ｐゴシック" pitchFamily="-65" charset="-128"/>
        </a:defRPr>
      </a:lvl5pPr>
      <a:lvl6pPr marL="457200"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Chalkboard" pitchFamily="-111" charset="0"/>
        </a:defRPr>
      </a:lvl6pPr>
      <a:lvl7pPr marL="914400"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Chalkboard" pitchFamily="-111" charset="0"/>
        </a:defRPr>
      </a:lvl7pPr>
      <a:lvl8pPr marL="1371600"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Chalkboard" pitchFamily="-111" charset="0"/>
        </a:defRPr>
      </a:lvl8pPr>
      <a:lvl9pPr marL="1828800"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Chalkboard" pitchFamily="-111" charset="0"/>
        </a:defRPr>
      </a:lvl9pPr>
    </p:titleStyle>
    <p:bodyStyle>
      <a:lvl1pPr marL="342900" indent="-342900" algn="l" rtl="0" eaLnBrk="0" fontAlgn="base" hangingPunct="0">
        <a:spcBef>
          <a:spcPct val="20000"/>
        </a:spcBef>
        <a:spcAft>
          <a:spcPct val="0"/>
        </a:spcAft>
        <a:buClr>
          <a:schemeClr val="bg1"/>
        </a:buClr>
        <a:buSzPct val="75000"/>
        <a:buFont typeface="Wingdings" charset="2"/>
        <a:buChar char="v"/>
        <a:defRPr sz="2400">
          <a:solidFill>
            <a:schemeClr val="accent3">
              <a:lumMod val="50000"/>
            </a:schemeClr>
          </a:solidFill>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5">
            <a:lumMod val="50000"/>
          </a:schemeClr>
        </a:buClr>
        <a:buSzPct val="100000"/>
        <a:buFontTx/>
        <a:buChar char="–"/>
        <a:defRPr sz="2000">
          <a:solidFill>
            <a:schemeClr val="bg2">
              <a:lumMod val="10000"/>
            </a:schemeClr>
          </a:solidFill>
          <a:effectLst/>
          <a:latin typeface="+mn-lt"/>
          <a:ea typeface="ＭＳ Ｐゴシック" pitchFamily="-111" charset="-128"/>
        </a:defRPr>
      </a:lvl2pPr>
      <a:lvl3pPr marL="1143000" indent="-228600" algn="l" rtl="0" eaLnBrk="0" fontAlgn="base" hangingPunct="0">
        <a:spcBef>
          <a:spcPct val="20000"/>
        </a:spcBef>
        <a:spcAft>
          <a:spcPct val="0"/>
        </a:spcAft>
        <a:buClr>
          <a:srgbClr val="008000"/>
        </a:buClr>
        <a:buSzPct val="100000"/>
        <a:buFont typeface="Wingdings" charset="2"/>
        <a:buChar char="Ø"/>
        <a:defRPr sz="2000">
          <a:solidFill>
            <a:schemeClr val="bg1">
              <a:lumMod val="75000"/>
            </a:schemeClr>
          </a:solidFill>
          <a:latin typeface="+mj-lt"/>
          <a:ea typeface="ＭＳ Ｐゴシック" pitchFamily="-111"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pitchFamily="-111" charset="0"/>
          <a:ea typeface="ＭＳ Ｐゴシック" pitchFamily="-111"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2C0">
            <a:alpha val="82000"/>
          </a:srgbClr>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355600" y="88900"/>
            <a:ext cx="6680200" cy="749300"/>
          </a:xfrm>
          <a:prstGeom prst="rect">
            <a:avLst/>
          </a:prstGeom>
          <a:noFill/>
          <a:ln w="12700">
            <a:noFill/>
            <a:miter lim="800000"/>
            <a:headEnd/>
            <a:tailEnd/>
          </a:ln>
          <a:effectLst>
            <a:outerShdw blurRad="25400" dist="63500" dir="2700000" algn="ctr" rotWithShape="0">
              <a:schemeClr val="bg2">
                <a:alpha val="75000"/>
              </a:schemeClr>
            </a:outerShdw>
          </a:effectLst>
        </p:spPr>
        <p:txBody>
          <a:bodyPr vert="horz" wrap="square" lIns="50800" tIns="50800" rIns="50800" bIns="50800" numCol="1" anchor="ctr" anchorCtr="0" compatLnSpc="1">
            <a:prstTxWarp prst="textNoShape">
              <a:avLst/>
            </a:prstTxWarp>
          </a:bodyPr>
          <a:lstStyle/>
          <a:p>
            <a:pPr lvl="0"/>
            <a:r>
              <a:rPr lang="en-US">
                <a:sym typeface="Chalkboard" charset="0"/>
              </a:rPr>
              <a:t>Click to edit Master title style</a:t>
            </a:r>
          </a:p>
        </p:txBody>
      </p:sp>
      <p:sp>
        <p:nvSpPr>
          <p:cNvPr id="88067" name="Rectangle 3"/>
          <p:cNvSpPr>
            <a:spLocks noGrp="1" noChangeArrowheads="1"/>
          </p:cNvSpPr>
          <p:nvPr>
            <p:ph type="body" idx="1"/>
          </p:nvPr>
        </p:nvSpPr>
        <p:spPr bwMode="auto">
          <a:xfrm>
            <a:off x="152400" y="1016000"/>
            <a:ext cx="8572500" cy="5156200"/>
          </a:xfrm>
          <a:prstGeom prst="rect">
            <a:avLst/>
          </a:prstGeom>
          <a:noFill/>
          <a:ln w="12700">
            <a:noFill/>
            <a:miter lim="800000"/>
            <a:headEnd/>
            <a:tailEnd/>
          </a:ln>
          <a:effectLst>
            <a:outerShdw blurRad="25400" dist="25399" dir="2700000" algn="ctr" rotWithShape="0">
              <a:srgbClr val="FFFFFF">
                <a:alpha val="75000"/>
              </a:srgbClr>
            </a:outerShdw>
          </a:effectLst>
        </p:spPr>
        <p:txBody>
          <a:bodyPr vert="horz" wrap="square" lIns="0" tIns="0" rIns="0" bIns="0" numCol="1" anchor="t" anchorCtr="0" compatLnSpc="1">
            <a:prstTxWarp prst="textNoShape">
              <a:avLst/>
            </a:prstTxWarp>
          </a:bodyPr>
          <a:lstStyle/>
          <a:p>
            <a:pPr lvl="0"/>
            <a:r>
              <a:rPr lang="en-US">
                <a:sym typeface="Chalkboard" charset="0"/>
              </a:rPr>
              <a:t>Click to edit Master text styles</a:t>
            </a:r>
          </a:p>
          <a:p>
            <a:pPr lvl="1"/>
            <a:r>
              <a:rPr lang="en-US">
                <a:sym typeface="Chalkboard" charset="0"/>
              </a:rPr>
              <a:t>Second level</a:t>
            </a:r>
          </a:p>
          <a:p>
            <a:pPr lvl="2"/>
            <a:r>
              <a:rPr lang="en-US">
                <a:sym typeface="Chalkboard" charset="0"/>
              </a:rPr>
              <a:t>Third level</a:t>
            </a:r>
          </a:p>
          <a:p>
            <a:pPr lvl="3"/>
            <a:r>
              <a:rPr lang="en-US">
                <a:sym typeface="Hoefler Text" charset="0"/>
              </a:rPr>
              <a:t>Fourth level</a:t>
            </a:r>
          </a:p>
          <a:p>
            <a:pPr lvl="4"/>
            <a:r>
              <a:rPr lang="en-US">
                <a:sym typeface="Hoefler Text" charset="0"/>
              </a:rPr>
              <a:t>Fifth level</a:t>
            </a:r>
          </a:p>
        </p:txBody>
      </p:sp>
      <p:sp>
        <p:nvSpPr>
          <p:cNvPr id="88068" name="Text Box 4"/>
          <p:cNvSpPr txBox="1">
            <a:spLocks noGrp="1" noChangeArrowheads="1"/>
          </p:cNvSpPr>
          <p:nvPr>
            <p:ph type="sldNum" sz="quarter" idx="4"/>
          </p:nvPr>
        </p:nvSpPr>
        <p:spPr bwMode="auto">
          <a:xfrm>
            <a:off x="146050" y="6280150"/>
            <a:ext cx="469900" cy="584200"/>
          </a:xfrm>
          <a:prstGeom prst="rect">
            <a:avLst/>
          </a:prstGeom>
          <a:noFill/>
          <a:ln w="12700">
            <a:noFill/>
            <a:miter lim="800000"/>
            <a:headEnd/>
            <a:tailEnd/>
          </a:ln>
          <a:effectLst>
            <a:outerShdw blurRad="25400" dist="25399" dir="2700000" algn="ctr" rotWithShape="0">
              <a:srgbClr val="FFFFFF">
                <a:alpha val="75000"/>
              </a:srgbClr>
            </a:outerShdw>
          </a:effectLst>
        </p:spPr>
        <p:txBody>
          <a:bodyPr vert="horz" wrap="none" lIns="91440" tIns="45720" rIns="91440" bIns="45720" numCol="1" anchor="t" anchorCtr="0" compatLnSpc="1">
            <a:prstTxWarp prst="textNoShape">
              <a:avLst/>
            </a:prstTxWarp>
          </a:bodyPr>
          <a:lstStyle>
            <a:lvl1pPr algn="ctr" eaLnBrk="1" hangingPunct="1">
              <a:defRPr sz="3200" b="0">
                <a:cs typeface="Chalkboard" charset="0"/>
                <a:sym typeface="Chalkboard" charset="0"/>
              </a:defRPr>
            </a:lvl1pPr>
          </a:lstStyle>
          <a:p>
            <a:pPr>
              <a:defRPr/>
            </a:pPr>
            <a:fld id="{F9BEE6A6-C067-B541-8D44-9DCE8068297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xmlns:p14="http://schemas.microsoft.com/office/powerpoint/2010/main"/>
  <p:txStyles>
    <p:titleStyle>
      <a:lvl1pPr algn="l" rtl="0" eaLnBrk="0" fontAlgn="base" hangingPunct="0">
        <a:spcBef>
          <a:spcPct val="0"/>
        </a:spcBef>
        <a:spcAft>
          <a:spcPct val="0"/>
        </a:spcAft>
        <a:defRPr sz="3600">
          <a:solidFill>
            <a:srgbClr val="110086"/>
          </a:solidFill>
          <a:latin typeface="+mj-lt"/>
          <a:ea typeface="+mj-ea"/>
          <a:cs typeface="+mj-cs"/>
          <a:sym typeface="Chalkboard" charset="0"/>
        </a:defRPr>
      </a:lvl1pPr>
      <a:lvl2pPr algn="l" rtl="0" eaLnBrk="0" fontAlgn="base" hangingPunct="0">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charset="0"/>
        </a:defRPr>
      </a:lvl2pPr>
      <a:lvl3pPr algn="l" rtl="0" eaLnBrk="0" fontAlgn="base" hangingPunct="0">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charset="0"/>
        </a:defRPr>
      </a:lvl3pPr>
      <a:lvl4pPr algn="l" rtl="0" eaLnBrk="0" fontAlgn="base" hangingPunct="0">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charset="0"/>
        </a:defRPr>
      </a:lvl4pPr>
      <a:lvl5pPr algn="l" rtl="0" eaLnBrk="0" fontAlgn="base" hangingPunct="0">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charset="0"/>
        </a:defRPr>
      </a:lvl5pPr>
      <a:lvl6pPr marL="457200" algn="l" rtl="0" fontAlgn="base">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pitchFamily="-111" charset="0"/>
        </a:defRPr>
      </a:lvl6pPr>
      <a:lvl7pPr marL="914400" algn="l" rtl="0" fontAlgn="base">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pitchFamily="-111" charset="0"/>
        </a:defRPr>
      </a:lvl7pPr>
      <a:lvl8pPr marL="1371600" algn="l" rtl="0" fontAlgn="base">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pitchFamily="-111" charset="0"/>
        </a:defRPr>
      </a:lvl8pPr>
      <a:lvl9pPr marL="1828800" algn="l" rtl="0" fontAlgn="base">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pitchFamily="-111" charset="0"/>
        </a:defRPr>
      </a:lvl9pPr>
    </p:titleStyle>
    <p:bodyStyle>
      <a:lvl1pPr marL="381000" indent="-381000" algn="l" rtl="0" eaLnBrk="0" fontAlgn="base" hangingPunct="0">
        <a:spcBef>
          <a:spcPts val="1000"/>
        </a:spcBef>
        <a:spcAft>
          <a:spcPct val="0"/>
        </a:spcAft>
        <a:buSzPct val="116000"/>
        <a:buChar char="•"/>
        <a:defRPr sz="3200">
          <a:solidFill>
            <a:srgbClr val="2300FF"/>
          </a:solidFill>
          <a:effectLst>
            <a:outerShdw blurRad="38100" dist="38100" dir="2700000" algn="tl">
              <a:srgbClr val="000000"/>
            </a:outerShdw>
          </a:effectLst>
          <a:latin typeface="+mn-lt"/>
          <a:ea typeface="+mn-ea"/>
          <a:cs typeface="+mn-cs"/>
          <a:sym typeface="Chalkboard" charset="0"/>
        </a:defRPr>
      </a:lvl1pPr>
      <a:lvl2pPr marL="769938" indent="-401638" algn="l" rtl="0" eaLnBrk="0" fontAlgn="base" hangingPunct="0">
        <a:spcBef>
          <a:spcPts val="900"/>
        </a:spcBef>
        <a:spcAft>
          <a:spcPct val="0"/>
        </a:spcAft>
        <a:buSzPct val="77000"/>
        <a:buChar char="•"/>
        <a:defRPr sz="2400">
          <a:solidFill>
            <a:srgbClr val="008400"/>
          </a:solidFill>
          <a:effectLst>
            <a:outerShdw blurRad="38100" dist="38100" dir="2700000" algn="tl">
              <a:srgbClr val="000000"/>
            </a:outerShdw>
          </a:effectLst>
          <a:latin typeface="+mn-lt"/>
          <a:ea typeface="+mn-ea"/>
          <a:cs typeface="+mn-cs"/>
          <a:sym typeface="Chalkboard" charset="0"/>
        </a:defRPr>
      </a:lvl2pPr>
      <a:lvl3pPr marL="1176338" indent="-249238" algn="l" rtl="0" eaLnBrk="0" fontAlgn="base" hangingPunct="0">
        <a:spcBef>
          <a:spcPts val="900"/>
        </a:spcBef>
        <a:spcAft>
          <a:spcPct val="0"/>
        </a:spcAft>
        <a:buClr>
          <a:srgbClr val="444229"/>
        </a:buClr>
        <a:buSzPct val="125000"/>
        <a:buFont typeface="Hoefler Text" charset="0"/>
        <a:buChar char="•"/>
        <a:defRPr sz="2400">
          <a:solidFill>
            <a:srgbClr val="940000"/>
          </a:solidFill>
          <a:effectLst>
            <a:outerShdw blurRad="38100" dist="38100" dir="2700000" algn="tl">
              <a:srgbClr val="000000"/>
            </a:outerShdw>
          </a:effectLst>
          <a:latin typeface="+mn-lt"/>
          <a:ea typeface="+mn-ea"/>
          <a:cs typeface="+mn-cs"/>
          <a:sym typeface="Chalkboard" charset="0"/>
        </a:defRPr>
      </a:lvl3pPr>
      <a:lvl4pPr marL="1544638" indent="-249238" algn="l" rtl="0" eaLnBrk="0" fontAlgn="base" hangingPunct="0">
        <a:spcBef>
          <a:spcPts val="2300"/>
        </a:spcBef>
        <a:spcAft>
          <a:spcPct val="0"/>
        </a:spcAft>
        <a:buSzPct val="125000"/>
        <a:buFont typeface="Lucida Grande" charset="0"/>
        <a:buChar char="•"/>
        <a:defRPr sz="2400">
          <a:solidFill>
            <a:schemeClr val="tx1"/>
          </a:solidFill>
          <a:effectLst>
            <a:outerShdw blurRad="38100" dist="38100" dir="2700000" algn="tl">
              <a:srgbClr val="000000"/>
            </a:outerShdw>
          </a:effectLst>
          <a:latin typeface="Hoefler Text" pitchFamily="-111" charset="0"/>
          <a:ea typeface="ヒラギノ明朝 Pro W6" pitchFamily="-111" charset="-128"/>
          <a:cs typeface="ヒラギノ明朝 Pro W6" pitchFamily="-111" charset="-128"/>
          <a:sym typeface="Hoefler Text" charset="0"/>
        </a:defRPr>
      </a:lvl4pPr>
      <a:lvl5pPr marL="1912938" indent="-249238" algn="l" rtl="0" eaLnBrk="0" fontAlgn="base" hangingPunct="0">
        <a:spcBef>
          <a:spcPts val="2300"/>
        </a:spcBef>
        <a:spcAft>
          <a:spcPct val="0"/>
        </a:spcAft>
        <a:buSzPct val="125000"/>
        <a:buFont typeface="Lucida Grande" charset="0"/>
        <a:buChar char="•"/>
        <a:defRPr sz="2400">
          <a:solidFill>
            <a:schemeClr val="tx1"/>
          </a:solidFill>
          <a:effectLst>
            <a:outerShdw blurRad="38100" dist="38100" dir="2700000" algn="tl">
              <a:srgbClr val="000000"/>
            </a:outerShdw>
          </a:effectLst>
          <a:latin typeface="Hoefler Text" pitchFamily="-111" charset="0"/>
          <a:ea typeface="ヒラギノ明朝 Pro W6" pitchFamily="-111" charset="-128"/>
          <a:cs typeface="ヒラギノ明朝 Pro W6" pitchFamily="-111" charset="-128"/>
          <a:sym typeface="Hoefler Text" charset="0"/>
        </a:defRPr>
      </a:lvl5pPr>
      <a:lvl6pPr marL="2370138" indent="-249238" algn="l" rtl="0" fontAlgn="base">
        <a:spcBef>
          <a:spcPts val="2300"/>
        </a:spcBef>
        <a:spcAft>
          <a:spcPct val="0"/>
        </a:spcAft>
        <a:buSzPct val="125000"/>
        <a:buFont typeface="Lucida Grande" pitchFamily="-111" charset="0"/>
        <a:buChar char="•"/>
        <a:defRPr sz="2400">
          <a:solidFill>
            <a:schemeClr val="tx1"/>
          </a:solidFill>
          <a:effectLst>
            <a:outerShdw blurRad="38100" dist="38100" dir="2700000" algn="tl">
              <a:srgbClr val="000000"/>
            </a:outerShdw>
          </a:effectLst>
          <a:latin typeface="Hoefler Text" pitchFamily="-111" charset="0"/>
          <a:ea typeface="ヒラギノ明朝 Pro W6" pitchFamily="-111" charset="-128"/>
          <a:cs typeface="ヒラギノ明朝 Pro W6" pitchFamily="-111" charset="-128"/>
          <a:sym typeface="Hoefler Text" pitchFamily="-111" charset="0"/>
        </a:defRPr>
      </a:lvl6pPr>
      <a:lvl7pPr marL="2827338" indent="-249238" algn="l" rtl="0" fontAlgn="base">
        <a:spcBef>
          <a:spcPts val="2300"/>
        </a:spcBef>
        <a:spcAft>
          <a:spcPct val="0"/>
        </a:spcAft>
        <a:buSzPct val="125000"/>
        <a:buFont typeface="Lucida Grande" pitchFamily="-111" charset="0"/>
        <a:buChar char="•"/>
        <a:defRPr sz="2400">
          <a:solidFill>
            <a:schemeClr val="tx1"/>
          </a:solidFill>
          <a:effectLst>
            <a:outerShdw blurRad="38100" dist="38100" dir="2700000" algn="tl">
              <a:srgbClr val="000000"/>
            </a:outerShdw>
          </a:effectLst>
          <a:latin typeface="Hoefler Text" pitchFamily="-111" charset="0"/>
          <a:ea typeface="ヒラギノ明朝 Pro W6" pitchFamily="-111" charset="-128"/>
          <a:cs typeface="ヒラギノ明朝 Pro W6" pitchFamily="-111" charset="-128"/>
          <a:sym typeface="Hoefler Text" pitchFamily="-111" charset="0"/>
        </a:defRPr>
      </a:lvl7pPr>
      <a:lvl8pPr marL="3284538" indent="-249238" algn="l" rtl="0" fontAlgn="base">
        <a:spcBef>
          <a:spcPts val="2300"/>
        </a:spcBef>
        <a:spcAft>
          <a:spcPct val="0"/>
        </a:spcAft>
        <a:buSzPct val="125000"/>
        <a:buFont typeface="Lucida Grande" pitchFamily="-111" charset="0"/>
        <a:buChar char="•"/>
        <a:defRPr sz="2400">
          <a:solidFill>
            <a:schemeClr val="tx1"/>
          </a:solidFill>
          <a:effectLst>
            <a:outerShdw blurRad="38100" dist="38100" dir="2700000" algn="tl">
              <a:srgbClr val="000000"/>
            </a:outerShdw>
          </a:effectLst>
          <a:latin typeface="Hoefler Text" pitchFamily="-111" charset="0"/>
          <a:ea typeface="ヒラギノ明朝 Pro W6" pitchFamily="-111" charset="-128"/>
          <a:cs typeface="ヒラギノ明朝 Pro W6" pitchFamily="-111" charset="-128"/>
          <a:sym typeface="Hoefler Text" pitchFamily="-111" charset="0"/>
        </a:defRPr>
      </a:lvl8pPr>
      <a:lvl9pPr marL="3741738" indent="-249238" algn="l" rtl="0" fontAlgn="base">
        <a:spcBef>
          <a:spcPts val="2300"/>
        </a:spcBef>
        <a:spcAft>
          <a:spcPct val="0"/>
        </a:spcAft>
        <a:buSzPct val="125000"/>
        <a:buFont typeface="Lucida Grande" pitchFamily="-111" charset="0"/>
        <a:buChar char="•"/>
        <a:defRPr sz="2400">
          <a:solidFill>
            <a:schemeClr val="tx1"/>
          </a:solidFill>
          <a:effectLst>
            <a:outerShdw blurRad="38100" dist="38100" dir="2700000" algn="tl">
              <a:srgbClr val="000000"/>
            </a:outerShdw>
          </a:effectLst>
          <a:latin typeface="Hoefler Text" pitchFamily="-111" charset="0"/>
          <a:ea typeface="ヒラギノ明朝 Pro W6" pitchFamily="-111" charset="-128"/>
          <a:cs typeface="ヒラギノ明朝 Pro W6" pitchFamily="-111" charset="-128"/>
          <a:sym typeface="Hoefler Text" pitchFamily="-111" charset="0"/>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2C0">
            <a:alpha val="82000"/>
          </a:srgbClr>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304800" y="228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011" name="AutoShape 3"/>
          <p:cNvSpPr>
            <a:spLocks noGrp="1" noChangeArrowheads="1"/>
          </p:cNvSpPr>
          <p:nvPr>
            <p:ph type="body" idx="1"/>
          </p:nvPr>
        </p:nvSpPr>
        <p:spPr bwMode="auto">
          <a:xfrm>
            <a:off x="304800" y="1524000"/>
            <a:ext cx="8686800" cy="5105400"/>
          </a:xfrm>
          <a:prstGeom prst="roundRect">
            <a:avLst>
              <a:gd name="adj" fmla="val 345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012" name="Rectangle 4"/>
          <p:cNvSpPr>
            <a:spLocks noGrp="1" noChangeArrowheads="1"/>
          </p:cNvSpPr>
          <p:nvPr>
            <p:ph type="sldNum" sz="quarter" idx="4"/>
          </p:nvPr>
        </p:nvSpPr>
        <p:spPr bwMode="auto">
          <a:xfrm>
            <a:off x="0" y="6400800"/>
            <a:ext cx="457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CC00"/>
                </a:solidFill>
                <a:latin typeface="Times" charset="0"/>
              </a:defRPr>
            </a:lvl1pPr>
          </a:lstStyle>
          <a:p>
            <a:pPr>
              <a:defRPr/>
            </a:pPr>
            <a:fld id="{EDDDA3EC-EAA5-0E44-83EC-F204EA7B188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30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3011">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3011">
                                            <p:txEl>
                                              <p:pRg st="1" end="1"/>
                                            </p:txEl>
                                          </p:spTgt>
                                        </p:tgtEl>
                                        <p:attrNameLst>
                                          <p:attrName>ppt_c</p:attrName>
                                        </p:attrNameLst>
                                      </p:cBhvr>
                                      <p:to>
                                        <a:srgbClr val="66CCFF"/>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301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3011">
                                            <p:txEl>
                                              <p:pRg st="2" end="2"/>
                                            </p:txEl>
                                          </p:spTgt>
                                        </p:tgtEl>
                                        <p:attrNameLst>
                                          <p:attrName>ppt_c</p:attrName>
                                        </p:attrNameLst>
                                      </p:cBhvr>
                                      <p:to>
                                        <a:srgbClr val="66CCFF"/>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3011">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3011">
                                            <p:txEl>
                                              <p:pRg st="3" end="3"/>
                                            </p:txEl>
                                          </p:spTgt>
                                        </p:tgtEl>
                                        <p:attrNameLst>
                                          <p:attrName>ppt_c</p:attrName>
                                        </p:attrNameLst>
                                      </p:cBhvr>
                                      <p:to>
                                        <a:srgbClr val="66CCFF"/>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3011">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3011">
                                            <p:txEl>
                                              <p:pRg st="4" end="4"/>
                                            </p:txEl>
                                          </p:spTgt>
                                        </p:tgtEl>
                                        <p:attrNameLst>
                                          <p:attrName>ppt_c</p:attrName>
                                        </p:attrNameLst>
                                      </p:cBhvr>
                                      <p:to>
                                        <a:srgbClr val="66CC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bldLvl="2" autoUpdateAnimBg="0">
        <p:tmplLst>
          <p:tmpl lvl="1">
            <p:tnLst>
              <p:par>
                <p:cTn xmlns:p14="http://schemas.microsoft.com/office/powerpoint/2010/main" presetID="1" presetClass="entr" presetSubtype="0" fill="hold" nodeType="clickEffect">
                  <p:stCondLst>
                    <p:cond delay="0"/>
                  </p:stCondLst>
                  <p:childTnLst>
                    <p:set>
                      <p:cBhvr>
                        <p:cTn dur="1" fill="hold">
                          <p:stCondLst>
                            <p:cond delay="499"/>
                          </p:stCondLst>
                        </p:cTn>
                        <p:tgtEl>
                          <p:spTgt spid="43011"/>
                        </p:tgtEl>
                        <p:attrNameLst>
                          <p:attrName>style.visibility</p:attrName>
                        </p:attrNameLst>
                      </p:cBhvr>
                      <p:to>
                        <p:strVal val="visible"/>
                      </p:to>
                    </p:set>
                  </p:childTnLst>
                </p:cTn>
              </p:par>
            </p:tnLst>
          </p:tmpl>
          <p:tmpl lvl="2">
            <p:tnLst>
              <p:par>
                <p:cTn xmlns:p14="http://schemas.microsoft.com/office/powerpoint/2010/main" presetID="1" presetClass="entr" presetSubtype="0" fill="hold" nodeType="clickEffect">
                  <p:stCondLst>
                    <p:cond delay="0"/>
                  </p:stCondLst>
                  <p:childTnLst>
                    <p:set>
                      <p:cBhvr>
                        <p:cTn dur="1" fill="hold">
                          <p:stCondLst>
                            <p:cond delay="499"/>
                          </p:stCondLst>
                        </p:cTn>
                        <p:tgtEl>
                          <p:spTgt spid="43011"/>
                        </p:tgtEl>
                        <p:attrNameLst>
                          <p:attrName>style.visibility</p:attrName>
                        </p:attrNameLst>
                      </p:cBhvr>
                      <p:to>
                        <p:strVal val="visible"/>
                      </p:to>
                    </p:set>
                  </p:childTnLst>
                  <p:subTnLst>
                    <p:animClr clrSpc="rgb" dir="cw">
                      <p:cBhvr override="childStyle">
                        <p:cTn dur="1" fill="hold" display="0" masterRel="nextClick" afterEffect="1"/>
                        <p:tgtEl>
                          <p:spTgt spid="43011"/>
                        </p:tgtEl>
                        <p:attrNameLst>
                          <p:attrName>ppt_c</p:attrName>
                        </p:attrNameLst>
                      </p:cBhvr>
                      <p:to>
                        <a:srgbClr val="66CCFF"/>
                      </p:to>
                    </p:animClr>
                  </p:subTnLst>
                </p:cTn>
              </p:par>
            </p:tnLst>
          </p:tmpl>
          <p:tmpl lvl="3">
            <p:tnLst>
              <p:par>
                <p:cTn xmlns:p14="http://schemas.microsoft.com/office/powerpoint/2010/main" presetID="1" presetClass="entr" presetSubtype="0" fill="hold" nodeType="clickEffect">
                  <p:stCondLst>
                    <p:cond delay="0"/>
                  </p:stCondLst>
                  <p:childTnLst>
                    <p:set>
                      <p:cBhvr>
                        <p:cTn dur="1" fill="hold">
                          <p:stCondLst>
                            <p:cond delay="499"/>
                          </p:stCondLst>
                        </p:cTn>
                        <p:tgtEl>
                          <p:spTgt spid="43011"/>
                        </p:tgtEl>
                        <p:attrNameLst>
                          <p:attrName>style.visibility</p:attrName>
                        </p:attrNameLst>
                      </p:cBhvr>
                      <p:to>
                        <p:strVal val="visible"/>
                      </p:to>
                    </p:set>
                  </p:childTnLst>
                  <p:subTnLst>
                    <p:animClr clrSpc="rgb" dir="cw">
                      <p:cBhvr override="childStyle">
                        <p:cTn dur="1" fill="hold" display="0" masterRel="nextClick" afterEffect="1"/>
                        <p:tgtEl>
                          <p:spTgt spid="43011"/>
                        </p:tgtEl>
                        <p:attrNameLst>
                          <p:attrName>ppt_c</p:attrName>
                        </p:attrNameLst>
                      </p:cBhvr>
                      <p:to>
                        <a:srgbClr val="66CCFF"/>
                      </p:to>
                    </p:animClr>
                  </p:subTnLst>
                </p:cTn>
              </p:par>
            </p:tnLst>
          </p:tmpl>
          <p:tmpl lvl="4">
            <p:tnLst>
              <p:par>
                <p:cTn xmlns:p14="http://schemas.microsoft.com/office/powerpoint/2010/main" presetID="1" presetClass="entr" presetSubtype="0" fill="hold" nodeType="clickEffect">
                  <p:stCondLst>
                    <p:cond delay="0"/>
                  </p:stCondLst>
                  <p:childTnLst>
                    <p:set>
                      <p:cBhvr>
                        <p:cTn dur="1" fill="hold">
                          <p:stCondLst>
                            <p:cond delay="499"/>
                          </p:stCondLst>
                        </p:cTn>
                        <p:tgtEl>
                          <p:spTgt spid="43011"/>
                        </p:tgtEl>
                        <p:attrNameLst>
                          <p:attrName>style.visibility</p:attrName>
                        </p:attrNameLst>
                      </p:cBhvr>
                      <p:to>
                        <p:strVal val="visible"/>
                      </p:to>
                    </p:set>
                  </p:childTnLst>
                  <p:subTnLst>
                    <p:animClr clrSpc="rgb" dir="cw">
                      <p:cBhvr override="childStyle">
                        <p:cTn dur="1" fill="hold" display="0" masterRel="nextClick" afterEffect="1"/>
                        <p:tgtEl>
                          <p:spTgt spid="43011"/>
                        </p:tgtEl>
                        <p:attrNameLst>
                          <p:attrName>ppt_c</p:attrName>
                        </p:attrNameLst>
                      </p:cBhvr>
                      <p:to>
                        <a:srgbClr val="66CCFF"/>
                      </p:to>
                    </p:animClr>
                  </p:subTnLst>
                </p:cTn>
              </p:par>
            </p:tnLst>
          </p:tmpl>
          <p:tmpl lvl="5">
            <p:tnLst>
              <p:par>
                <p:cTn xmlns:p14="http://schemas.microsoft.com/office/powerpoint/2010/main" presetID="1" presetClass="entr" presetSubtype="0" fill="hold" nodeType="clickEffect">
                  <p:stCondLst>
                    <p:cond delay="0"/>
                  </p:stCondLst>
                  <p:childTnLst>
                    <p:set>
                      <p:cBhvr>
                        <p:cTn dur="1" fill="hold">
                          <p:stCondLst>
                            <p:cond delay="499"/>
                          </p:stCondLst>
                        </p:cTn>
                        <p:tgtEl>
                          <p:spTgt spid="43011"/>
                        </p:tgtEl>
                        <p:attrNameLst>
                          <p:attrName>style.visibility</p:attrName>
                        </p:attrNameLst>
                      </p:cBhvr>
                      <p:to>
                        <p:strVal val="visible"/>
                      </p:to>
                    </p:set>
                  </p:childTnLst>
                  <p:subTnLst>
                    <p:animClr clrSpc="rgb" dir="cw">
                      <p:cBhvr override="childStyle">
                        <p:cTn dur="1" fill="hold" display="0" masterRel="nextClick" afterEffect="1"/>
                        <p:tgtEl>
                          <p:spTgt spid="43011"/>
                        </p:tgtEl>
                        <p:attrNameLst>
                          <p:attrName>ppt_c</p:attrName>
                        </p:attrNameLst>
                      </p:cBhvr>
                      <p:to>
                        <a:srgbClr val="66CCFF"/>
                      </p:to>
                    </p:animClr>
                  </p:subTnLst>
                </p:cTn>
              </p:par>
            </p:tnLst>
          </p:tmpl>
        </p:tmplLst>
      </p:bldP>
    </p:bldLst>
  </p:timing>
  <p:txStyles>
    <p:titleStyle>
      <a:lvl1pPr algn="ctr" rtl="0" eaLnBrk="0" fontAlgn="base" hangingPunct="0">
        <a:spcBef>
          <a:spcPct val="0"/>
        </a:spcBef>
        <a:spcAft>
          <a:spcPct val="0"/>
        </a:spcAft>
        <a:defRPr sz="3600" b="1">
          <a:solidFill>
            <a:srgbClr val="CC99FF"/>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600" b="1">
          <a:solidFill>
            <a:srgbClr val="CC99FF"/>
          </a:solidFill>
          <a:latin typeface="Comic Sans MS" pitchFamily="-111" charset="0"/>
          <a:ea typeface="ＭＳ Ｐゴシック" pitchFamily="-65" charset="-128"/>
          <a:cs typeface="ＭＳ Ｐゴシック" pitchFamily="-65" charset="-128"/>
        </a:defRPr>
      </a:lvl2pPr>
      <a:lvl3pPr algn="ctr" rtl="0" eaLnBrk="0" fontAlgn="base" hangingPunct="0">
        <a:spcBef>
          <a:spcPct val="0"/>
        </a:spcBef>
        <a:spcAft>
          <a:spcPct val="0"/>
        </a:spcAft>
        <a:defRPr sz="3600" b="1">
          <a:solidFill>
            <a:srgbClr val="CC99FF"/>
          </a:solidFill>
          <a:latin typeface="Comic Sans MS" pitchFamily="-111" charset="0"/>
          <a:ea typeface="ＭＳ Ｐゴシック" pitchFamily="-65" charset="-128"/>
          <a:cs typeface="ＭＳ Ｐゴシック" pitchFamily="-65" charset="-128"/>
        </a:defRPr>
      </a:lvl3pPr>
      <a:lvl4pPr algn="ctr" rtl="0" eaLnBrk="0" fontAlgn="base" hangingPunct="0">
        <a:spcBef>
          <a:spcPct val="0"/>
        </a:spcBef>
        <a:spcAft>
          <a:spcPct val="0"/>
        </a:spcAft>
        <a:defRPr sz="3600" b="1">
          <a:solidFill>
            <a:srgbClr val="CC99FF"/>
          </a:solidFill>
          <a:latin typeface="Comic Sans MS" pitchFamily="-111" charset="0"/>
          <a:ea typeface="ＭＳ Ｐゴシック" pitchFamily="-65" charset="-128"/>
          <a:cs typeface="ＭＳ Ｐゴシック" pitchFamily="-65" charset="-128"/>
        </a:defRPr>
      </a:lvl4pPr>
      <a:lvl5pPr algn="ctr" rtl="0" eaLnBrk="0" fontAlgn="base" hangingPunct="0">
        <a:spcBef>
          <a:spcPct val="0"/>
        </a:spcBef>
        <a:spcAft>
          <a:spcPct val="0"/>
        </a:spcAft>
        <a:defRPr sz="3600" b="1">
          <a:solidFill>
            <a:srgbClr val="CC99FF"/>
          </a:solidFill>
          <a:latin typeface="Comic Sans MS" pitchFamily="-111" charset="0"/>
          <a:ea typeface="ＭＳ Ｐゴシック" pitchFamily="-65" charset="-128"/>
          <a:cs typeface="ＭＳ Ｐゴシック" pitchFamily="-65" charset="-128"/>
        </a:defRPr>
      </a:lvl5pPr>
      <a:lvl6pPr marL="457200" algn="ctr" rtl="0" eaLnBrk="0" fontAlgn="base" hangingPunct="0">
        <a:spcBef>
          <a:spcPct val="0"/>
        </a:spcBef>
        <a:spcAft>
          <a:spcPct val="0"/>
        </a:spcAft>
        <a:defRPr sz="3600" b="1">
          <a:solidFill>
            <a:srgbClr val="CC99FF"/>
          </a:solidFill>
          <a:latin typeface="Comic Sans MS" pitchFamily="-111" charset="0"/>
        </a:defRPr>
      </a:lvl6pPr>
      <a:lvl7pPr marL="914400" algn="ctr" rtl="0" eaLnBrk="0" fontAlgn="base" hangingPunct="0">
        <a:spcBef>
          <a:spcPct val="0"/>
        </a:spcBef>
        <a:spcAft>
          <a:spcPct val="0"/>
        </a:spcAft>
        <a:defRPr sz="3600" b="1">
          <a:solidFill>
            <a:srgbClr val="CC99FF"/>
          </a:solidFill>
          <a:latin typeface="Comic Sans MS" pitchFamily="-111" charset="0"/>
        </a:defRPr>
      </a:lvl7pPr>
      <a:lvl8pPr marL="1371600" algn="ctr" rtl="0" eaLnBrk="0" fontAlgn="base" hangingPunct="0">
        <a:spcBef>
          <a:spcPct val="0"/>
        </a:spcBef>
        <a:spcAft>
          <a:spcPct val="0"/>
        </a:spcAft>
        <a:defRPr sz="3600" b="1">
          <a:solidFill>
            <a:srgbClr val="CC99FF"/>
          </a:solidFill>
          <a:latin typeface="Comic Sans MS" pitchFamily="-111" charset="0"/>
        </a:defRPr>
      </a:lvl8pPr>
      <a:lvl9pPr marL="1828800" algn="ctr" rtl="0" eaLnBrk="0" fontAlgn="base" hangingPunct="0">
        <a:spcBef>
          <a:spcPct val="0"/>
        </a:spcBef>
        <a:spcAft>
          <a:spcPct val="0"/>
        </a:spcAft>
        <a:defRPr sz="3600" b="1">
          <a:solidFill>
            <a:srgbClr val="CC99FF"/>
          </a:solidFill>
          <a:latin typeface="Comic Sans MS" pitchFamily="-111" charset="0"/>
        </a:defRPr>
      </a:lvl9pPr>
    </p:titleStyle>
    <p:bodyStyle>
      <a:lvl1pPr marL="342900" indent="-342900" algn="l" rtl="0" eaLnBrk="0" fontAlgn="base" hangingPunct="0">
        <a:spcBef>
          <a:spcPct val="20000"/>
        </a:spcBef>
        <a:spcAft>
          <a:spcPct val="0"/>
        </a:spcAft>
        <a:buClr>
          <a:schemeClr val="bg1"/>
        </a:buClr>
        <a:buFont typeface="Webdings" charset="0"/>
        <a:buChar char="&quot;"/>
        <a:defRPr sz="3200" b="1">
          <a:solidFill>
            <a:srgbClr val="FFFF00"/>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bg1"/>
        </a:buClr>
        <a:buFont typeface="Wingdings" charset="0"/>
        <a:buChar char="z"/>
        <a:defRPr sz="3200" b="1">
          <a:solidFill>
            <a:srgbClr val="FFCC66"/>
          </a:solidFill>
          <a:latin typeface="Arial Narrow" pitchFamily="-111" charset="0"/>
          <a:ea typeface="ＭＳ Ｐゴシック" pitchFamily="-111" charset="-128"/>
        </a:defRPr>
      </a:lvl2pPr>
      <a:lvl3pPr marL="1143000" indent="-228600" algn="l" rtl="0" eaLnBrk="0" fontAlgn="base" hangingPunct="0">
        <a:spcBef>
          <a:spcPct val="20000"/>
        </a:spcBef>
        <a:spcAft>
          <a:spcPct val="0"/>
        </a:spcAft>
        <a:buChar char="•"/>
        <a:defRPr sz="3200" b="1" i="1">
          <a:solidFill>
            <a:srgbClr val="FFCC66"/>
          </a:solidFill>
          <a:latin typeface="Arial Narrow" pitchFamily="-111" charset="0"/>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Times" pitchFamily="-111" charset="0"/>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Times" pitchFamily="-111" charset="0"/>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Times" pitchFamily="-111" charset="0"/>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Times" pitchFamily="-111" charset="0"/>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Times" pitchFamily="-111" charset="0"/>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Times" pitchFamily="-111" charset="0"/>
          <a:ea typeface="ＭＳ Ｐゴシック" pitchFamily="-111" charset="-128"/>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35.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jpg"/><Relationship Id="rId5" Type="http://schemas.openxmlformats.org/officeDocument/2006/relationships/image" Target="../media/image39.jpg"/><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5.xml"/><Relationship Id="rId5" Type="http://schemas.openxmlformats.org/officeDocument/2006/relationships/image" Target="../media/image41.png"/><Relationship Id="rId1" Type="http://schemas.microsoft.com/office/2007/relationships/media" Target="../media/media1.mp4"/><Relationship Id="rId2" Type="http://schemas.openxmlformats.org/officeDocument/2006/relationships/video" Target="../media/media1.mp4"/></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package" Target="../embeddings/Microsoft_Word_Document2.docx"/><Relationship Id="rId4" Type="http://schemas.openxmlformats.org/officeDocument/2006/relationships/image" Target="../media/image45.png"/><Relationship Id="rId5" Type="http://schemas.openxmlformats.org/officeDocument/2006/relationships/package" Target="../embeddings/Microsoft_Word_Document3.docx"/><Relationship Id="rId6" Type="http://schemas.openxmlformats.org/officeDocument/2006/relationships/image" Target="../media/image46.png"/><Relationship Id="rId7" Type="http://schemas.openxmlformats.org/officeDocument/2006/relationships/package" Target="../embeddings/Microsoft_Word_Document4.docx"/><Relationship Id="rId8" Type="http://schemas.openxmlformats.org/officeDocument/2006/relationships/image" Target="../media/image47.png"/><Relationship Id="rId9" Type="http://schemas.openxmlformats.org/officeDocument/2006/relationships/image" Target="../media/image48.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file://localhost/Users/jhm3/Documents/Files/%20%20%20%20Current%20Activities/%20%20%20%20%20Events%202015/10.17%20London%20ATM/PPTs/Teaching%20More%20by%20Teaching%20Less.pptx" TargetMode="Externa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emf"/><Relationship Id="rId5" Type="http://schemas.openxmlformats.org/officeDocument/2006/relationships/oleObject" Target="../embeddings/oleObject2.bin"/><Relationship Id="rId6" Type="http://schemas.openxmlformats.org/officeDocument/2006/relationships/image" Target="../media/image3.emf"/><Relationship Id="rId7" Type="http://schemas.openxmlformats.org/officeDocument/2006/relationships/oleObject" Target="../embeddings/oleObject3.bin"/><Relationship Id="rId8" Type="http://schemas.openxmlformats.org/officeDocument/2006/relationships/image" Target="../media/image4.emf"/><Relationship Id="rId9" Type="http://schemas.openxmlformats.org/officeDocument/2006/relationships/oleObject" Target="../embeddings/oleObject4.bin"/><Relationship Id="rId10" Type="http://schemas.openxmlformats.org/officeDocument/2006/relationships/image" Target="../media/image5.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Situations Vacant</a:t>
            </a:r>
            <a:endParaRPr lang="en-GB" dirty="0"/>
          </a:p>
        </p:txBody>
      </p:sp>
      <p:sp>
        <p:nvSpPr>
          <p:cNvPr id="3" name="Content Placeholder 2"/>
          <p:cNvSpPr>
            <a:spLocks noGrp="1"/>
          </p:cNvSpPr>
          <p:nvPr>
            <p:ph idx="1"/>
          </p:nvPr>
        </p:nvSpPr>
        <p:spPr/>
        <p:txBody>
          <a:bodyPr/>
          <a:lstStyle/>
          <a:p>
            <a:r>
              <a:rPr lang="en-GB" dirty="0" smtClean="0"/>
              <a:t>What </a:t>
            </a:r>
            <a:r>
              <a:rPr lang="en-GB" dirty="0" smtClean="0"/>
              <a:t>mathematical questions </a:t>
            </a:r>
            <a:r>
              <a:rPr lang="en-GB" dirty="0" smtClean="0"/>
              <a:t>might be asked about the following situations</a:t>
            </a:r>
            <a:r>
              <a:rPr lang="en-GB" dirty="0" smtClean="0"/>
              <a:t>?</a:t>
            </a:r>
          </a:p>
          <a:p>
            <a:r>
              <a:rPr lang="en-GB" dirty="0" smtClean="0"/>
              <a:t>What mathematical connections or associations do they bring to mind?</a:t>
            </a:r>
            <a:endParaRPr lang="en-GB" dirty="0"/>
          </a:p>
        </p:txBody>
      </p:sp>
    </p:spTree>
    <p:extLst>
      <p:ext uri="{BB962C8B-B14F-4D97-AF65-F5344CB8AC3E}">
        <p14:creationId xmlns:p14="http://schemas.microsoft.com/office/powerpoint/2010/main" val="318333268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SuitCases</a:t>
            </a:r>
            <a:endParaRPr lang="en-GB" dirty="0"/>
          </a:p>
        </p:txBody>
      </p:sp>
      <p:pic>
        <p:nvPicPr>
          <p:cNvPr id="4" name="Picture 3"/>
          <p:cNvPicPr>
            <a:picLocks noChangeAspect="1"/>
          </p:cNvPicPr>
          <p:nvPr/>
        </p:nvPicPr>
        <p:blipFill>
          <a:blip r:embed="rId2"/>
          <a:stretch>
            <a:fillRect/>
          </a:stretch>
        </p:blipFill>
        <p:spPr>
          <a:xfrm>
            <a:off x="0" y="2276872"/>
            <a:ext cx="9144000" cy="3259134"/>
          </a:xfrm>
          <a:prstGeom prst="rect">
            <a:avLst/>
          </a:prstGeom>
        </p:spPr>
      </p:pic>
      <p:pic>
        <p:nvPicPr>
          <p:cNvPr id="5" name="Picture 4"/>
          <p:cNvPicPr>
            <a:picLocks noChangeAspect="1"/>
          </p:cNvPicPr>
          <p:nvPr/>
        </p:nvPicPr>
        <p:blipFill>
          <a:blip r:embed="rId3"/>
          <a:stretch>
            <a:fillRect/>
          </a:stretch>
        </p:blipFill>
        <p:spPr>
          <a:xfrm>
            <a:off x="990600" y="0"/>
            <a:ext cx="7150521" cy="6858000"/>
          </a:xfrm>
          <a:prstGeom prst="rect">
            <a:avLst/>
          </a:prstGeom>
        </p:spPr>
      </p:pic>
    </p:spTree>
    <p:extLst>
      <p:ext uri="{BB962C8B-B14F-4D97-AF65-F5344CB8AC3E}">
        <p14:creationId xmlns:p14="http://schemas.microsoft.com/office/powerpoint/2010/main" val="31747180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43608" y="2060848"/>
            <a:ext cx="7277100" cy="4445000"/>
          </a:xfrm>
          <a:prstGeom prst="rect">
            <a:avLst/>
          </a:prstGeom>
        </p:spPr>
      </p:pic>
      <p:sp>
        <p:nvSpPr>
          <p:cNvPr id="2" name="Title 1"/>
          <p:cNvSpPr>
            <a:spLocks noGrp="1"/>
          </p:cNvSpPr>
          <p:nvPr>
            <p:ph type="title"/>
          </p:nvPr>
        </p:nvSpPr>
        <p:spPr/>
        <p:txBody>
          <a:bodyPr/>
          <a:lstStyle/>
          <a:p>
            <a:r>
              <a:rPr lang="en-GB" dirty="0" err="1" smtClean="0"/>
              <a:t>UnHinged</a:t>
            </a:r>
            <a:r>
              <a:rPr lang="en-GB" dirty="0" smtClean="0"/>
              <a:t>?</a:t>
            </a:r>
            <a:endParaRPr lang="en-GB" dirty="0"/>
          </a:p>
        </p:txBody>
      </p:sp>
    </p:spTree>
    <p:extLst>
      <p:ext uri="{BB962C8B-B14F-4D97-AF65-F5344CB8AC3E}">
        <p14:creationId xmlns:p14="http://schemas.microsoft.com/office/powerpoint/2010/main" val="293226411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Weighing</a:t>
            </a:r>
            <a:endParaRPr lang="en-GB" dirty="0"/>
          </a:p>
        </p:txBody>
      </p:sp>
      <p:pic>
        <p:nvPicPr>
          <p:cNvPr id="4" name="Picture 3"/>
          <p:cNvPicPr>
            <a:picLocks noChangeAspect="1"/>
          </p:cNvPicPr>
          <p:nvPr/>
        </p:nvPicPr>
        <p:blipFill>
          <a:blip r:embed="rId2"/>
          <a:stretch>
            <a:fillRect/>
          </a:stretch>
        </p:blipFill>
        <p:spPr>
          <a:xfrm>
            <a:off x="251520" y="980728"/>
            <a:ext cx="3136900" cy="3162300"/>
          </a:xfrm>
          <a:prstGeom prst="rect">
            <a:avLst/>
          </a:prstGeom>
        </p:spPr>
      </p:pic>
      <p:pic>
        <p:nvPicPr>
          <p:cNvPr id="5" name="Picture 4"/>
          <p:cNvPicPr>
            <a:picLocks noChangeAspect="1"/>
          </p:cNvPicPr>
          <p:nvPr/>
        </p:nvPicPr>
        <p:blipFill>
          <a:blip r:embed="rId3"/>
          <a:stretch>
            <a:fillRect/>
          </a:stretch>
        </p:blipFill>
        <p:spPr>
          <a:xfrm>
            <a:off x="3275856" y="3833664"/>
            <a:ext cx="3496719" cy="3024336"/>
          </a:xfrm>
          <a:prstGeom prst="rect">
            <a:avLst/>
          </a:prstGeom>
        </p:spPr>
      </p:pic>
      <p:pic>
        <p:nvPicPr>
          <p:cNvPr id="6" name="Picture 5"/>
          <p:cNvPicPr>
            <a:picLocks noChangeAspect="1"/>
          </p:cNvPicPr>
          <p:nvPr/>
        </p:nvPicPr>
        <p:blipFill>
          <a:blip r:embed="rId4"/>
          <a:stretch>
            <a:fillRect/>
          </a:stretch>
        </p:blipFill>
        <p:spPr>
          <a:xfrm>
            <a:off x="251520" y="3732608"/>
            <a:ext cx="2899668" cy="3125391"/>
          </a:xfrm>
          <a:prstGeom prst="rect">
            <a:avLst/>
          </a:prstGeom>
        </p:spPr>
      </p:pic>
      <p:pic>
        <p:nvPicPr>
          <p:cNvPr id="7" name="Picture 6"/>
          <p:cNvPicPr>
            <a:picLocks noChangeAspect="1"/>
          </p:cNvPicPr>
          <p:nvPr/>
        </p:nvPicPr>
        <p:blipFill>
          <a:blip r:embed="rId5"/>
          <a:stretch>
            <a:fillRect/>
          </a:stretch>
        </p:blipFill>
        <p:spPr>
          <a:xfrm>
            <a:off x="3491879" y="980728"/>
            <a:ext cx="3394213" cy="2736304"/>
          </a:xfrm>
          <a:prstGeom prst="rect">
            <a:avLst/>
          </a:prstGeom>
        </p:spPr>
      </p:pic>
      <p:sp>
        <p:nvSpPr>
          <p:cNvPr id="3" name="TextBox 2"/>
          <p:cNvSpPr txBox="1"/>
          <p:nvPr/>
        </p:nvSpPr>
        <p:spPr>
          <a:xfrm>
            <a:off x="6948264" y="1052736"/>
            <a:ext cx="2088232" cy="1200329"/>
          </a:xfrm>
          <a:prstGeom prst="rect">
            <a:avLst/>
          </a:prstGeom>
          <a:noFill/>
        </p:spPr>
        <p:txBody>
          <a:bodyPr wrap="square" rtlCol="0">
            <a:spAutoFit/>
          </a:bodyPr>
          <a:lstStyle/>
          <a:p>
            <a:pPr algn="ctr"/>
            <a:r>
              <a:rPr lang="en-GB" sz="1800" b="0" dirty="0" smtClean="0">
                <a:solidFill>
                  <a:srgbClr val="993300"/>
                </a:solidFill>
              </a:rPr>
              <a:t>What is the same and </a:t>
            </a:r>
            <a:br>
              <a:rPr lang="en-GB" sz="1800" b="0" dirty="0" smtClean="0">
                <a:solidFill>
                  <a:srgbClr val="993300"/>
                </a:solidFill>
              </a:rPr>
            </a:br>
            <a:r>
              <a:rPr lang="en-GB" sz="1800" b="0" dirty="0" smtClean="0">
                <a:solidFill>
                  <a:srgbClr val="993300"/>
                </a:solidFill>
              </a:rPr>
              <a:t>what is different about these?</a:t>
            </a:r>
            <a:endParaRPr lang="en-GB" sz="1800" b="0" dirty="0">
              <a:solidFill>
                <a:srgbClr val="993300"/>
              </a:solidFill>
            </a:endParaRPr>
          </a:p>
        </p:txBody>
      </p:sp>
    </p:spTree>
    <p:extLst>
      <p:ext uri="{BB962C8B-B14F-4D97-AF65-F5344CB8AC3E}">
        <p14:creationId xmlns:p14="http://schemas.microsoft.com/office/powerpoint/2010/main" val="414320669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Balancing</a:t>
            </a:r>
            <a:endParaRPr lang="en-GB" dirty="0"/>
          </a:p>
        </p:txBody>
      </p:sp>
      <p:pic>
        <p:nvPicPr>
          <p:cNvPr id="4" name="Picture 3"/>
          <p:cNvPicPr>
            <a:picLocks noChangeAspect="1"/>
          </p:cNvPicPr>
          <p:nvPr/>
        </p:nvPicPr>
        <p:blipFill>
          <a:blip r:embed="rId2"/>
          <a:stretch>
            <a:fillRect/>
          </a:stretch>
        </p:blipFill>
        <p:spPr>
          <a:xfrm>
            <a:off x="107504" y="836712"/>
            <a:ext cx="5092700" cy="2730500"/>
          </a:xfrm>
          <a:prstGeom prst="rect">
            <a:avLst/>
          </a:prstGeom>
        </p:spPr>
      </p:pic>
      <p:pic>
        <p:nvPicPr>
          <p:cNvPr id="5" name="Picture 4"/>
          <p:cNvPicPr>
            <a:picLocks noChangeAspect="1"/>
          </p:cNvPicPr>
          <p:nvPr/>
        </p:nvPicPr>
        <p:blipFill>
          <a:blip r:embed="rId3"/>
          <a:stretch>
            <a:fillRect/>
          </a:stretch>
        </p:blipFill>
        <p:spPr>
          <a:xfrm>
            <a:off x="5220072" y="908720"/>
            <a:ext cx="3762932" cy="2232248"/>
          </a:xfrm>
          <a:prstGeom prst="rect">
            <a:avLst/>
          </a:prstGeom>
        </p:spPr>
      </p:pic>
      <p:pic>
        <p:nvPicPr>
          <p:cNvPr id="6" name="Picture 5"/>
          <p:cNvPicPr>
            <a:picLocks noChangeAspect="1"/>
          </p:cNvPicPr>
          <p:nvPr/>
        </p:nvPicPr>
        <p:blipFill>
          <a:blip r:embed="rId4"/>
          <a:stretch>
            <a:fillRect/>
          </a:stretch>
        </p:blipFill>
        <p:spPr>
          <a:xfrm>
            <a:off x="1043608" y="4005064"/>
            <a:ext cx="6908800" cy="2705100"/>
          </a:xfrm>
          <a:prstGeom prst="rect">
            <a:avLst/>
          </a:prstGeom>
        </p:spPr>
      </p:pic>
    </p:spTree>
    <p:extLst>
      <p:ext uri="{BB962C8B-B14F-4D97-AF65-F5344CB8AC3E}">
        <p14:creationId xmlns:p14="http://schemas.microsoft.com/office/powerpoint/2010/main" val="243906145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Gearing Up</a:t>
            </a:r>
            <a:endParaRPr lang="en-GB" dirty="0"/>
          </a:p>
        </p:txBody>
      </p:sp>
      <p:pic>
        <p:nvPicPr>
          <p:cNvPr id="4" name="Picture 3"/>
          <p:cNvPicPr>
            <a:picLocks noChangeAspect="1"/>
          </p:cNvPicPr>
          <p:nvPr/>
        </p:nvPicPr>
        <p:blipFill>
          <a:blip r:embed="rId2"/>
          <a:stretch>
            <a:fillRect/>
          </a:stretch>
        </p:blipFill>
        <p:spPr>
          <a:xfrm>
            <a:off x="611560" y="908720"/>
            <a:ext cx="5499100" cy="5778500"/>
          </a:xfrm>
          <a:prstGeom prst="rect">
            <a:avLst/>
          </a:prstGeom>
        </p:spPr>
      </p:pic>
      <p:sp>
        <p:nvSpPr>
          <p:cNvPr id="5" name="TextBox 4"/>
          <p:cNvSpPr txBox="1"/>
          <p:nvPr/>
        </p:nvSpPr>
        <p:spPr>
          <a:xfrm>
            <a:off x="6289763" y="1052736"/>
            <a:ext cx="2674725" cy="1200328"/>
          </a:xfrm>
          <a:prstGeom prst="rect">
            <a:avLst/>
          </a:prstGeom>
          <a:noFill/>
        </p:spPr>
        <p:txBody>
          <a:bodyPr wrap="none" rtlCol="0">
            <a:spAutoFit/>
          </a:bodyPr>
          <a:lstStyle/>
          <a:p>
            <a:r>
              <a:rPr lang="en-GB" sz="2400" b="0" dirty="0" smtClean="0">
                <a:solidFill>
                  <a:srgbClr val="000000"/>
                </a:solidFill>
              </a:rPr>
              <a:t>What is it?</a:t>
            </a:r>
          </a:p>
          <a:p>
            <a:r>
              <a:rPr lang="en-GB" sz="2400" b="0" dirty="0" smtClean="0">
                <a:solidFill>
                  <a:srgbClr val="000000"/>
                </a:solidFill>
              </a:rPr>
              <a:t>What does it do?</a:t>
            </a:r>
          </a:p>
          <a:p>
            <a:r>
              <a:rPr lang="en-GB" sz="2400" b="0" dirty="0" smtClean="0">
                <a:solidFill>
                  <a:srgbClr val="000000"/>
                </a:solidFill>
              </a:rPr>
              <a:t>How does it do it?</a:t>
            </a:r>
            <a:endParaRPr lang="en-GB" sz="2400" b="0" dirty="0">
              <a:solidFill>
                <a:srgbClr val="000000"/>
              </a:solidFill>
            </a:endParaRPr>
          </a:p>
        </p:txBody>
      </p:sp>
    </p:spTree>
    <p:extLst>
      <p:ext uri="{BB962C8B-B14F-4D97-AF65-F5344CB8AC3E}">
        <p14:creationId xmlns:p14="http://schemas.microsoft.com/office/powerpoint/2010/main" val="38568854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Piano Pedal</a:t>
            </a:r>
            <a:endParaRPr lang="en-GB"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1692772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Perpetual Calendar</a:t>
            </a:r>
            <a:endParaRPr lang="en-GB" dirty="0"/>
          </a:p>
        </p:txBody>
      </p:sp>
      <p:pic>
        <p:nvPicPr>
          <p:cNvPr id="4" name="Picture 3" descr="Perpetual Calendar.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908720"/>
            <a:ext cx="5448539" cy="5498988"/>
          </a:xfrm>
          <a:prstGeom prst="rect">
            <a:avLst/>
          </a:prstGeom>
        </p:spPr>
      </p:pic>
      <p:sp>
        <p:nvSpPr>
          <p:cNvPr id="5" name="TextBox 4"/>
          <p:cNvSpPr txBox="1"/>
          <p:nvPr/>
        </p:nvSpPr>
        <p:spPr>
          <a:xfrm>
            <a:off x="5868144" y="2780928"/>
            <a:ext cx="1656184" cy="523220"/>
          </a:xfrm>
          <a:prstGeom prst="rect">
            <a:avLst/>
          </a:prstGeom>
          <a:noFill/>
        </p:spPr>
        <p:txBody>
          <a:bodyPr wrap="square" rtlCol="0">
            <a:spAutoFit/>
          </a:bodyPr>
          <a:lstStyle/>
          <a:p>
            <a:r>
              <a:rPr lang="en-GB" b="0" dirty="0" smtClean="0">
                <a:solidFill>
                  <a:srgbClr val="000000"/>
                </a:solidFill>
              </a:rPr>
              <a:t>Rotates</a:t>
            </a:r>
            <a:endParaRPr lang="en-GB" b="0" dirty="0">
              <a:solidFill>
                <a:srgbClr val="000000"/>
              </a:solidFill>
            </a:endParaRPr>
          </a:p>
        </p:txBody>
      </p:sp>
      <p:sp>
        <p:nvSpPr>
          <p:cNvPr id="6" name="TextBox 5"/>
          <p:cNvSpPr txBox="1"/>
          <p:nvPr/>
        </p:nvSpPr>
        <p:spPr>
          <a:xfrm>
            <a:off x="5868144" y="4869160"/>
            <a:ext cx="1080120" cy="523220"/>
          </a:xfrm>
          <a:prstGeom prst="rect">
            <a:avLst/>
          </a:prstGeom>
          <a:noFill/>
        </p:spPr>
        <p:txBody>
          <a:bodyPr wrap="square" rtlCol="0">
            <a:spAutoFit/>
          </a:bodyPr>
          <a:lstStyle/>
          <a:p>
            <a:r>
              <a:rPr lang="en-GB" b="0" dirty="0" smtClean="0">
                <a:solidFill>
                  <a:srgbClr val="000000"/>
                </a:solidFill>
              </a:rPr>
              <a:t>Fixed</a:t>
            </a:r>
            <a:endParaRPr lang="en-GB" b="0" dirty="0">
              <a:solidFill>
                <a:srgbClr val="000000"/>
              </a:solidFill>
            </a:endParaRPr>
          </a:p>
        </p:txBody>
      </p:sp>
      <p:sp>
        <p:nvSpPr>
          <p:cNvPr id="7" name="TextBox 6"/>
          <p:cNvSpPr txBox="1"/>
          <p:nvPr/>
        </p:nvSpPr>
        <p:spPr>
          <a:xfrm>
            <a:off x="5868144" y="1556792"/>
            <a:ext cx="1080120" cy="523220"/>
          </a:xfrm>
          <a:prstGeom prst="rect">
            <a:avLst/>
          </a:prstGeom>
          <a:noFill/>
        </p:spPr>
        <p:txBody>
          <a:bodyPr wrap="square" rtlCol="0">
            <a:spAutoFit/>
          </a:bodyPr>
          <a:lstStyle/>
          <a:p>
            <a:r>
              <a:rPr lang="en-GB" b="0" dirty="0" smtClean="0">
                <a:solidFill>
                  <a:srgbClr val="000000"/>
                </a:solidFill>
              </a:rPr>
              <a:t>Fixed</a:t>
            </a:r>
            <a:endParaRPr lang="en-GB" b="0" dirty="0">
              <a:solidFill>
                <a:srgbClr val="000000"/>
              </a:solidFill>
            </a:endParaRPr>
          </a:p>
        </p:txBody>
      </p:sp>
      <p:cxnSp>
        <p:nvCxnSpPr>
          <p:cNvPr id="9" name="Straight Arrow Connector 8"/>
          <p:cNvCxnSpPr>
            <a:stCxn id="7" idx="1"/>
          </p:cNvCxnSpPr>
          <p:nvPr/>
        </p:nvCxnSpPr>
        <p:spPr bwMode="auto">
          <a:xfrm flipH="1">
            <a:off x="4139952" y="1818402"/>
            <a:ext cx="1728192" cy="98430"/>
          </a:xfrm>
          <a:prstGeom prst="straightConnector1">
            <a:avLst/>
          </a:prstGeom>
          <a:solidFill>
            <a:schemeClr val="accent1"/>
          </a:solidFill>
          <a:ln w="38100" cap="flat" cmpd="sng" algn="ctr">
            <a:solidFill>
              <a:srgbClr val="FFFF00"/>
            </a:solidFill>
            <a:prstDash val="solid"/>
            <a:round/>
            <a:headEnd type="none" w="med" len="med"/>
            <a:tailEnd type="arrow"/>
          </a:ln>
          <a:effectLst/>
        </p:spPr>
      </p:cxnSp>
      <p:cxnSp>
        <p:nvCxnSpPr>
          <p:cNvPr id="12" name="Straight Arrow Connector 11"/>
          <p:cNvCxnSpPr>
            <a:stCxn id="6" idx="1"/>
          </p:cNvCxnSpPr>
          <p:nvPr/>
        </p:nvCxnSpPr>
        <p:spPr bwMode="auto">
          <a:xfrm flipH="1" flipV="1">
            <a:off x="3707904" y="4725144"/>
            <a:ext cx="2160240" cy="405626"/>
          </a:xfrm>
          <a:prstGeom prst="straightConnector1">
            <a:avLst/>
          </a:prstGeom>
          <a:solidFill>
            <a:schemeClr val="accent1"/>
          </a:solidFill>
          <a:ln w="38100" cap="flat" cmpd="sng" algn="ctr">
            <a:solidFill>
              <a:srgbClr val="FFFF00"/>
            </a:solidFill>
            <a:prstDash val="solid"/>
            <a:round/>
            <a:headEnd type="none" w="med" len="med"/>
            <a:tailEnd type="arrow"/>
          </a:ln>
          <a:effectLst/>
        </p:spPr>
      </p:cxnSp>
      <p:cxnSp>
        <p:nvCxnSpPr>
          <p:cNvPr id="14" name="Straight Arrow Connector 13"/>
          <p:cNvCxnSpPr>
            <a:stCxn id="5" idx="1"/>
          </p:cNvCxnSpPr>
          <p:nvPr/>
        </p:nvCxnSpPr>
        <p:spPr bwMode="auto">
          <a:xfrm flipH="1">
            <a:off x="3995936" y="3042538"/>
            <a:ext cx="1872208" cy="98430"/>
          </a:xfrm>
          <a:prstGeom prst="straightConnector1">
            <a:avLst/>
          </a:prstGeom>
          <a:solidFill>
            <a:schemeClr val="accent1"/>
          </a:solidFill>
          <a:ln w="38100" cap="flat" cmpd="sng" algn="ctr">
            <a:solidFill>
              <a:srgbClr val="00FFFF"/>
            </a:solidFill>
            <a:prstDash val="solid"/>
            <a:round/>
            <a:headEnd type="none" w="med" len="med"/>
            <a:tailEnd type="arrow"/>
          </a:ln>
          <a:effectLst/>
        </p:spPr>
      </p:cxnSp>
    </p:spTree>
    <p:extLst>
      <p:ext uri="{BB962C8B-B14F-4D97-AF65-F5344CB8AC3E}">
        <p14:creationId xmlns:p14="http://schemas.microsoft.com/office/powerpoint/2010/main" val="20823630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Vested Interests?</a:t>
            </a:r>
            <a:endParaRPr lang="en-GB" dirty="0"/>
          </a:p>
        </p:txBody>
      </p:sp>
      <p:sp>
        <p:nvSpPr>
          <p:cNvPr id="3" name="Content Placeholder 2"/>
          <p:cNvSpPr>
            <a:spLocks noGrp="1"/>
          </p:cNvSpPr>
          <p:nvPr>
            <p:ph idx="1"/>
          </p:nvPr>
        </p:nvSpPr>
        <p:spPr/>
        <p:txBody>
          <a:bodyPr/>
          <a:lstStyle/>
          <a:p>
            <a:r>
              <a:rPr lang="en-GB" dirty="0" smtClean="0"/>
              <a:t>Of </a:t>
            </a:r>
            <a:r>
              <a:rPr lang="en-GB" dirty="0"/>
              <a:t>65 scientists who opposed the use of Avandia, some 28% were financially backed by </a:t>
            </a:r>
            <a:r>
              <a:rPr lang="en-GB" dirty="0" err="1"/>
              <a:t>Glaxo</a:t>
            </a:r>
            <a:r>
              <a:rPr lang="en-GB" dirty="0"/>
              <a:t>.</a:t>
            </a:r>
          </a:p>
          <a:p>
            <a:r>
              <a:rPr lang="en-GB" dirty="0"/>
              <a:t>Of the 31 who supported the use of Avandia, 94% had funding from </a:t>
            </a:r>
            <a:r>
              <a:rPr lang="en-GB" dirty="0" err="1"/>
              <a:t>Glaxo</a:t>
            </a:r>
            <a:r>
              <a:rPr lang="en-GB" dirty="0"/>
              <a:t>.</a:t>
            </a:r>
          </a:p>
          <a:p>
            <a:r>
              <a:rPr lang="en-GB" dirty="0"/>
              <a:t>Some 47% of study authors had financial conflict of interest, but some 23% did not disclose this.</a:t>
            </a:r>
          </a:p>
          <a:p>
            <a:r>
              <a:rPr lang="en-GB" dirty="0"/>
              <a:t>Of 29 authors recommending a rival drug, 25 had financial links to the rival drug manufacturer.</a:t>
            </a:r>
          </a:p>
          <a:p>
            <a:endParaRPr lang="en-GB" dirty="0"/>
          </a:p>
        </p:txBody>
      </p:sp>
      <p:sp>
        <p:nvSpPr>
          <p:cNvPr id="4" name="TextBox 3"/>
          <p:cNvSpPr txBox="1"/>
          <p:nvPr/>
        </p:nvSpPr>
        <p:spPr>
          <a:xfrm>
            <a:off x="4572000" y="6093296"/>
            <a:ext cx="4392488" cy="584776"/>
          </a:xfrm>
          <a:prstGeom prst="rect">
            <a:avLst/>
          </a:prstGeom>
          <a:noFill/>
        </p:spPr>
        <p:txBody>
          <a:bodyPr wrap="square" rtlCol="0">
            <a:spAutoFit/>
          </a:bodyPr>
          <a:lstStyle/>
          <a:p>
            <a:r>
              <a:rPr lang="en-GB" sz="1600" b="0" dirty="0">
                <a:solidFill>
                  <a:srgbClr val="993300"/>
                </a:solidFill>
              </a:rPr>
              <a:t>Avandia Research [Independent March 19 p7]</a:t>
            </a:r>
          </a:p>
          <a:p>
            <a:endParaRPr lang="en-GB" sz="1600" b="0" dirty="0">
              <a:solidFill>
                <a:srgbClr val="993300"/>
              </a:solidFill>
            </a:endParaRPr>
          </a:p>
        </p:txBody>
      </p:sp>
    </p:spTree>
    <p:extLst>
      <p:ext uri="{BB962C8B-B14F-4D97-AF65-F5344CB8AC3E}">
        <p14:creationId xmlns:p14="http://schemas.microsoft.com/office/powerpoint/2010/main" val="1913287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a:blip r:embed="rId2"/>
          <a:stretch>
            <a:fillRect/>
          </a:stretch>
        </p:blipFill>
        <p:spPr>
          <a:xfrm>
            <a:off x="203200" y="0"/>
            <a:ext cx="8721847" cy="6858000"/>
          </a:xfrm>
          <a:prstGeom prst="rect">
            <a:avLst/>
          </a:prstGeom>
        </p:spPr>
      </p:pic>
    </p:spTree>
    <p:extLst>
      <p:ext uri="{BB962C8B-B14F-4D97-AF65-F5344CB8AC3E}">
        <p14:creationId xmlns:p14="http://schemas.microsoft.com/office/powerpoint/2010/main" val="30946093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Water</a:t>
            </a:r>
            <a:endParaRPr lang="en-GB" dirty="0"/>
          </a:p>
        </p:txBody>
      </p:sp>
      <p:sp>
        <p:nvSpPr>
          <p:cNvPr id="3" name="Content Placeholder 2"/>
          <p:cNvSpPr>
            <a:spLocks noGrp="1"/>
          </p:cNvSpPr>
          <p:nvPr>
            <p:ph idx="1"/>
          </p:nvPr>
        </p:nvSpPr>
        <p:spPr>
          <a:xfrm>
            <a:off x="323528" y="764704"/>
            <a:ext cx="8424936" cy="5040560"/>
          </a:xfrm>
        </p:spPr>
        <p:txBody>
          <a:bodyPr/>
          <a:lstStyle/>
          <a:p>
            <a:r>
              <a:rPr lang="en-GB" sz="2000" dirty="0" smtClean="0"/>
              <a:t>In the UK we use about 150 </a:t>
            </a:r>
            <a:r>
              <a:rPr lang="en-GB" sz="2000" dirty="0" err="1" smtClean="0"/>
              <a:t>lt</a:t>
            </a:r>
            <a:r>
              <a:rPr lang="en-GB" sz="2000" dirty="0" smtClean="0"/>
              <a:t> of water </a:t>
            </a:r>
            <a:r>
              <a:rPr lang="en-GB" sz="2000" dirty="0" err="1" smtClean="0"/>
              <a:t>perperson</a:t>
            </a:r>
            <a:r>
              <a:rPr lang="en-GB" sz="2000" dirty="0" smtClean="0"/>
              <a:t> per day; </a:t>
            </a:r>
          </a:p>
          <a:p>
            <a:r>
              <a:rPr lang="en-GB" sz="2000" dirty="0" smtClean="0"/>
              <a:t>It takes </a:t>
            </a:r>
          </a:p>
          <a:p>
            <a:pPr lvl="1"/>
            <a:r>
              <a:rPr lang="en-GB" sz="1600" dirty="0" smtClean="0"/>
              <a:t>nearly 200 litres of water to grow the coffee beans for one cup of coffee</a:t>
            </a:r>
          </a:p>
          <a:p>
            <a:pPr lvl="1"/>
            <a:r>
              <a:rPr lang="en-GB" sz="1600" dirty="0" smtClean="0"/>
              <a:t>15 000 litres to grow 1Kg of beef</a:t>
            </a:r>
          </a:p>
          <a:p>
            <a:pPr lvl="1"/>
            <a:r>
              <a:rPr lang="en-GB" sz="1600" dirty="0" smtClean="0"/>
              <a:t>35,000 litres for 1 day’s food</a:t>
            </a:r>
          </a:p>
          <a:p>
            <a:pPr lvl="1"/>
            <a:r>
              <a:rPr lang="en-GB" sz="1600" dirty="0" smtClean="0"/>
              <a:t>100 litres of water to make two slices of bread; </a:t>
            </a:r>
          </a:p>
          <a:p>
            <a:pPr lvl="1"/>
            <a:r>
              <a:rPr lang="en-GB" sz="1600" dirty="0" smtClean="0"/>
              <a:t>65 litres for the cheese filling</a:t>
            </a:r>
          </a:p>
          <a:p>
            <a:pPr lvl="1"/>
            <a:r>
              <a:rPr lang="en-GB" sz="1600" dirty="0" smtClean="0"/>
              <a:t>around 250 litres for the milk in a latte</a:t>
            </a:r>
          </a:p>
          <a:p>
            <a:r>
              <a:rPr lang="en-GB" sz="2000" dirty="0" smtClean="0"/>
              <a:t>A sheet of paper uses 10 litres</a:t>
            </a:r>
          </a:p>
          <a:p>
            <a:r>
              <a:rPr lang="en-GB" sz="2000" dirty="0" smtClean="0"/>
              <a:t>A micro chip uses 32 litres</a:t>
            </a:r>
          </a:p>
          <a:p>
            <a:r>
              <a:rPr lang="en-GB" sz="2000" dirty="0" smtClean="0"/>
              <a:t>1 Kg of cotton (</a:t>
            </a:r>
            <a:r>
              <a:rPr lang="en-GB" sz="2000" dirty="0" err="1" smtClean="0"/>
              <a:t>eg</a:t>
            </a:r>
            <a:r>
              <a:rPr lang="en-GB" sz="2000" dirty="0" smtClean="0"/>
              <a:t>. a shirt and jeans) takes between 10, 000 and 23,000 litres of water to make</a:t>
            </a:r>
          </a:p>
          <a:p>
            <a:r>
              <a:rPr lang="en-GB" sz="2000" dirty="0" smtClean="0"/>
              <a:t>There are some 33 million cubic kilometres of water on the earth</a:t>
            </a:r>
          </a:p>
          <a:p>
            <a:r>
              <a:rPr lang="en-GB" sz="2000" dirty="0" smtClean="0"/>
              <a:t>We each drink about 1 m</a:t>
            </a:r>
            <a:r>
              <a:rPr lang="en-GB" sz="2000" baseline="30000" dirty="0" smtClean="0"/>
              <a:t>3</a:t>
            </a:r>
            <a:r>
              <a:rPr lang="en-GB" sz="2000" dirty="0" smtClean="0"/>
              <a:t> of water every year; use about 100 m</a:t>
            </a:r>
            <a:r>
              <a:rPr lang="en-GB" sz="2000" baseline="30000" dirty="0" smtClean="0"/>
              <a:t>3</a:t>
            </a:r>
            <a:r>
              <a:rPr lang="en-GB" sz="2000" dirty="0" smtClean="0"/>
              <a:t> for cleaning and washing and about 1000 m</a:t>
            </a:r>
            <a:r>
              <a:rPr lang="en-GB" sz="2000" baseline="30000" dirty="0" smtClean="0"/>
              <a:t>3</a:t>
            </a:r>
            <a:r>
              <a:rPr lang="en-GB" sz="2000" dirty="0" smtClean="0"/>
              <a:t> for growing food</a:t>
            </a:r>
          </a:p>
          <a:p>
            <a:r>
              <a:rPr lang="en-GB" sz="2000" dirty="0" smtClean="0"/>
              <a:t>In 9 countries in Eastern &amp; Southern  Africa will have less than 1000 m</a:t>
            </a:r>
            <a:r>
              <a:rPr lang="en-GB" sz="2000" baseline="30000" dirty="0" smtClean="0"/>
              <a:t>3</a:t>
            </a:r>
            <a:r>
              <a:rPr lang="en-GB" sz="2000" dirty="0" smtClean="0"/>
              <a:t> per person per year.</a:t>
            </a:r>
            <a:endParaRPr lang="en-GB" sz="2000" dirty="0"/>
          </a:p>
        </p:txBody>
      </p:sp>
    </p:spTree>
    <p:extLst>
      <p:ext uri="{BB962C8B-B14F-4D97-AF65-F5344CB8AC3E}">
        <p14:creationId xmlns:p14="http://schemas.microsoft.com/office/powerpoint/2010/main" val="74194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Fermi Questions</a:t>
            </a:r>
            <a:endParaRPr lang="en-GB" dirty="0"/>
          </a:p>
        </p:txBody>
      </p:sp>
      <p:sp>
        <p:nvSpPr>
          <p:cNvPr id="3" name="Content Placeholder 2"/>
          <p:cNvSpPr>
            <a:spLocks noGrp="1"/>
          </p:cNvSpPr>
          <p:nvPr>
            <p:ph idx="1"/>
          </p:nvPr>
        </p:nvSpPr>
        <p:spPr/>
        <p:txBody>
          <a:bodyPr/>
          <a:lstStyle/>
          <a:p>
            <a:r>
              <a:rPr lang="en-GB" dirty="0" smtClean="0"/>
              <a:t>How many hairdressers would you expect in </a:t>
            </a:r>
            <a:r>
              <a:rPr lang="en-GB" dirty="0" smtClean="0"/>
              <a:t>your town</a:t>
            </a:r>
            <a:r>
              <a:rPr lang="en-GB" dirty="0" smtClean="0"/>
              <a:t>?</a:t>
            </a:r>
            <a:endParaRPr lang="en-GB" dirty="0" smtClean="0"/>
          </a:p>
          <a:p>
            <a:r>
              <a:rPr lang="en-GB" dirty="0" smtClean="0"/>
              <a:t>How many pharmacies?</a:t>
            </a:r>
          </a:p>
          <a:p>
            <a:r>
              <a:rPr lang="is-IS" dirty="0" smtClean="0"/>
              <a:t>… what similar questions might you ask?</a:t>
            </a:r>
          </a:p>
          <a:p>
            <a:r>
              <a:rPr lang="is-IS" dirty="0" smtClean="0"/>
              <a:t>Take an item that you purchased recently</a:t>
            </a:r>
          </a:p>
          <a:p>
            <a:pPr lvl="1"/>
            <a:r>
              <a:rPr lang="en-US" dirty="0" smtClean="0"/>
              <a:t>H</a:t>
            </a:r>
            <a:r>
              <a:rPr lang="is-IS" dirty="0" smtClean="0"/>
              <a:t>ow much do the components cost?</a:t>
            </a:r>
          </a:p>
          <a:p>
            <a:pPr lvl="1"/>
            <a:r>
              <a:rPr lang="en-US" dirty="0" smtClean="0"/>
              <a:t>T</a:t>
            </a:r>
            <a:r>
              <a:rPr lang="is-IS" dirty="0" smtClean="0"/>
              <a:t>race the object back to natural resources</a:t>
            </a:r>
            <a:endParaRPr lang="en-GB" dirty="0"/>
          </a:p>
        </p:txBody>
      </p:sp>
    </p:spTree>
    <p:extLst>
      <p:ext uri="{BB962C8B-B14F-4D97-AF65-F5344CB8AC3E}">
        <p14:creationId xmlns:p14="http://schemas.microsoft.com/office/powerpoint/2010/main" val="22195342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Ice &amp; Water</a:t>
            </a:r>
            <a:endParaRPr lang="en-GB" dirty="0"/>
          </a:p>
        </p:txBody>
      </p:sp>
      <p:sp>
        <p:nvSpPr>
          <p:cNvPr id="3" name="Content Placeholder 2"/>
          <p:cNvSpPr>
            <a:spLocks noGrp="1"/>
          </p:cNvSpPr>
          <p:nvPr>
            <p:ph idx="1"/>
          </p:nvPr>
        </p:nvSpPr>
        <p:spPr/>
        <p:txBody>
          <a:bodyPr/>
          <a:lstStyle/>
          <a:p>
            <a:r>
              <a:rPr lang="en-GB" dirty="0" smtClean="0"/>
              <a:t>In 1940, the </a:t>
            </a:r>
            <a:r>
              <a:rPr lang="en-GB" dirty="0" err="1" smtClean="0"/>
              <a:t>Chacaltaya</a:t>
            </a:r>
            <a:r>
              <a:rPr lang="en-GB" dirty="0" smtClean="0"/>
              <a:t> glacier in Bolivia covered an area of .22 km</a:t>
            </a:r>
            <a:r>
              <a:rPr lang="en-GB" baseline="30000" dirty="0" smtClean="0"/>
              <a:t>2;</a:t>
            </a:r>
            <a:r>
              <a:rPr lang="en-GB" dirty="0" smtClean="0"/>
              <a:t> by 2005 it was less than .01 km</a:t>
            </a:r>
            <a:r>
              <a:rPr lang="en-GB" baseline="30000" dirty="0" smtClean="0"/>
              <a:t>2</a:t>
            </a:r>
          </a:p>
          <a:p>
            <a:r>
              <a:rPr lang="en-GB" dirty="0" smtClean="0"/>
              <a:t>During that time it lost 90% of its surface area and 97% of its volume</a:t>
            </a:r>
            <a:endParaRPr lang="en-GB" dirty="0"/>
          </a:p>
        </p:txBody>
      </p:sp>
    </p:spTree>
    <p:extLst>
      <p:ext uri="{BB962C8B-B14F-4D97-AF65-F5344CB8AC3E}">
        <p14:creationId xmlns:p14="http://schemas.microsoft.com/office/powerpoint/2010/main" val="1511908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Jars</a:t>
            </a:r>
            <a:endParaRPr lang="en-GB" dirty="0"/>
          </a:p>
        </p:txBody>
      </p:sp>
      <p:pic>
        <p:nvPicPr>
          <p:cNvPr id="4" name="Picture 3"/>
          <p:cNvPicPr>
            <a:picLocks noChangeAspect="1"/>
          </p:cNvPicPr>
          <p:nvPr/>
        </p:nvPicPr>
        <p:blipFill>
          <a:blip r:embed="rId2"/>
          <a:stretch>
            <a:fillRect/>
          </a:stretch>
        </p:blipFill>
        <p:spPr>
          <a:xfrm>
            <a:off x="251520" y="836712"/>
            <a:ext cx="3079245" cy="2315592"/>
          </a:xfrm>
          <a:prstGeom prst="rect">
            <a:avLst/>
          </a:prstGeom>
        </p:spPr>
      </p:pic>
      <p:pic>
        <p:nvPicPr>
          <p:cNvPr id="5" name="Picture 4"/>
          <p:cNvPicPr>
            <a:picLocks noChangeAspect="1"/>
          </p:cNvPicPr>
          <p:nvPr/>
        </p:nvPicPr>
        <p:blipFill>
          <a:blip r:embed="rId3"/>
          <a:stretch>
            <a:fillRect/>
          </a:stretch>
        </p:blipFill>
        <p:spPr>
          <a:xfrm>
            <a:off x="3851920" y="764704"/>
            <a:ext cx="4746476" cy="3304388"/>
          </a:xfrm>
          <a:prstGeom prst="rect">
            <a:avLst/>
          </a:prstGeom>
        </p:spPr>
      </p:pic>
      <p:pic>
        <p:nvPicPr>
          <p:cNvPr id="6" name="Picture 5"/>
          <p:cNvPicPr>
            <a:picLocks noChangeAspect="1"/>
          </p:cNvPicPr>
          <p:nvPr/>
        </p:nvPicPr>
        <p:blipFill>
          <a:blip r:embed="rId4"/>
          <a:stretch>
            <a:fillRect/>
          </a:stretch>
        </p:blipFill>
        <p:spPr>
          <a:xfrm>
            <a:off x="395536" y="3429000"/>
            <a:ext cx="3024336" cy="2883305"/>
          </a:xfrm>
          <a:prstGeom prst="rect">
            <a:avLst/>
          </a:prstGeom>
        </p:spPr>
      </p:pic>
    </p:spTree>
    <p:extLst>
      <p:ext uri="{BB962C8B-B14F-4D97-AF65-F5344CB8AC3E}">
        <p14:creationId xmlns:p14="http://schemas.microsoft.com/office/powerpoint/2010/main" val="374910521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Coffee Mugs</a:t>
            </a:r>
            <a:endParaRPr lang="en-GB" dirty="0"/>
          </a:p>
        </p:txBody>
      </p:sp>
      <p:sp>
        <p:nvSpPr>
          <p:cNvPr id="3" name="Content Placeholder 2"/>
          <p:cNvSpPr>
            <a:spLocks noGrp="1"/>
          </p:cNvSpPr>
          <p:nvPr>
            <p:ph idx="1"/>
          </p:nvPr>
        </p:nvSpPr>
        <p:spPr/>
        <p:txBody>
          <a:bodyPr/>
          <a:lstStyle/>
          <a:p>
            <a:r>
              <a:rPr lang="en-GB" dirty="0" smtClean="0"/>
              <a:t>How many different sized mugs can you find?</a:t>
            </a:r>
          </a:p>
          <a:p>
            <a:r>
              <a:rPr lang="en-GB" dirty="0" smtClean="0"/>
              <a:t>What is the largest diameter mug you can find?</a:t>
            </a:r>
          </a:p>
          <a:p>
            <a:r>
              <a:rPr lang="en-GB" dirty="0" smtClean="0"/>
              <a:t>What is the tallest mug you can find?</a:t>
            </a:r>
            <a:endParaRPr lang="en-GB" dirty="0"/>
          </a:p>
        </p:txBody>
      </p:sp>
    </p:spTree>
    <p:extLst>
      <p:ext uri="{BB962C8B-B14F-4D97-AF65-F5344CB8AC3E}">
        <p14:creationId xmlns:p14="http://schemas.microsoft.com/office/powerpoint/2010/main" val="322322472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Paper Cups</a:t>
            </a:r>
            <a:endParaRPr lang="en-GB" dirty="0"/>
          </a:p>
        </p:txBody>
      </p:sp>
      <p:pic>
        <p:nvPicPr>
          <p:cNvPr id="4" name="Picture 3"/>
          <p:cNvPicPr>
            <a:picLocks noChangeAspect="1"/>
          </p:cNvPicPr>
          <p:nvPr/>
        </p:nvPicPr>
        <p:blipFill>
          <a:blip r:embed="rId2"/>
          <a:stretch>
            <a:fillRect/>
          </a:stretch>
        </p:blipFill>
        <p:spPr>
          <a:xfrm>
            <a:off x="35320" y="1124744"/>
            <a:ext cx="3505200" cy="2032000"/>
          </a:xfrm>
          <a:prstGeom prst="rect">
            <a:avLst/>
          </a:prstGeom>
        </p:spPr>
      </p:pic>
      <p:pic>
        <p:nvPicPr>
          <p:cNvPr id="5" name="Picture 4"/>
          <p:cNvPicPr>
            <a:picLocks noChangeAspect="1"/>
          </p:cNvPicPr>
          <p:nvPr/>
        </p:nvPicPr>
        <p:blipFill>
          <a:blip r:embed="rId3"/>
          <a:stretch>
            <a:fillRect/>
          </a:stretch>
        </p:blipFill>
        <p:spPr>
          <a:xfrm>
            <a:off x="4572000" y="1124744"/>
            <a:ext cx="2844800" cy="2324100"/>
          </a:xfrm>
          <a:prstGeom prst="rect">
            <a:avLst/>
          </a:prstGeom>
        </p:spPr>
      </p:pic>
    </p:spTree>
    <p:extLst>
      <p:ext uri="{BB962C8B-B14F-4D97-AF65-F5344CB8AC3E}">
        <p14:creationId xmlns:p14="http://schemas.microsoft.com/office/powerpoint/2010/main" val="224311503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Twisting</a:t>
            </a:r>
            <a:endParaRPr lang="en-GB" dirty="0"/>
          </a:p>
        </p:txBody>
      </p:sp>
      <p:pic>
        <p:nvPicPr>
          <p:cNvPr id="4" name="Picture 3"/>
          <p:cNvPicPr>
            <a:picLocks noChangeAspect="1"/>
          </p:cNvPicPr>
          <p:nvPr/>
        </p:nvPicPr>
        <p:blipFill>
          <a:blip r:embed="rId2"/>
          <a:stretch>
            <a:fillRect/>
          </a:stretch>
        </p:blipFill>
        <p:spPr>
          <a:xfrm>
            <a:off x="323528" y="1124744"/>
            <a:ext cx="4749800" cy="2781300"/>
          </a:xfrm>
          <a:prstGeom prst="rect">
            <a:avLst/>
          </a:prstGeom>
        </p:spPr>
      </p:pic>
      <p:pic>
        <p:nvPicPr>
          <p:cNvPr id="5" name="Picture 4"/>
          <p:cNvPicPr>
            <a:picLocks noChangeAspect="1"/>
          </p:cNvPicPr>
          <p:nvPr/>
        </p:nvPicPr>
        <p:blipFill>
          <a:blip r:embed="rId3"/>
          <a:stretch>
            <a:fillRect/>
          </a:stretch>
        </p:blipFill>
        <p:spPr>
          <a:xfrm>
            <a:off x="1115616" y="4005064"/>
            <a:ext cx="7543800" cy="1562100"/>
          </a:xfrm>
          <a:prstGeom prst="rect">
            <a:avLst/>
          </a:prstGeom>
        </p:spPr>
      </p:pic>
      <p:pic>
        <p:nvPicPr>
          <p:cNvPr id="7" name="Picture 6"/>
          <p:cNvPicPr>
            <a:picLocks noChangeAspect="1"/>
          </p:cNvPicPr>
          <p:nvPr/>
        </p:nvPicPr>
        <p:blipFill>
          <a:blip r:embed="rId4"/>
          <a:stretch>
            <a:fillRect/>
          </a:stretch>
        </p:blipFill>
        <p:spPr>
          <a:xfrm>
            <a:off x="5148064" y="1124744"/>
            <a:ext cx="4023964" cy="2808312"/>
          </a:xfrm>
          <a:prstGeom prst="rect">
            <a:avLst/>
          </a:prstGeom>
        </p:spPr>
      </p:pic>
    </p:spTree>
    <p:extLst>
      <p:ext uri="{BB962C8B-B14F-4D97-AF65-F5344CB8AC3E}">
        <p14:creationId xmlns:p14="http://schemas.microsoft.com/office/powerpoint/2010/main" val="97446075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Hitched</a:t>
            </a:r>
            <a:endParaRPr lang="en-GB" dirty="0"/>
          </a:p>
        </p:txBody>
      </p:sp>
      <p:graphicFrame>
        <p:nvGraphicFramePr>
          <p:cNvPr id="5" name="Object 4"/>
          <p:cNvGraphicFramePr>
            <a:graphicFrameLocks noChangeAspect="1"/>
          </p:cNvGraphicFramePr>
          <p:nvPr>
            <p:extLst>
              <p:ext uri="{D42A27DB-BD31-4B8C-83A1-F6EECF244321}">
                <p14:modId xmlns:p14="http://schemas.microsoft.com/office/powerpoint/2010/main" val="3371398380"/>
              </p:ext>
            </p:extLst>
          </p:nvPr>
        </p:nvGraphicFramePr>
        <p:xfrm>
          <a:off x="612388" y="1556792"/>
          <a:ext cx="5128012" cy="2424658"/>
        </p:xfrm>
        <a:graphic>
          <a:graphicData uri="http://schemas.openxmlformats.org/presentationml/2006/ole">
            <mc:AlternateContent xmlns:mc="http://schemas.openxmlformats.org/markup-compatibility/2006">
              <mc:Choice xmlns:v="urn:schemas-microsoft-com:vml" Requires="v">
                <p:oleObj spid="_x0000_s28804" name="Document" r:id="rId3" imgW="2336800" imgH="1104900" progId="Word.Document.12">
                  <p:embed/>
                </p:oleObj>
              </mc:Choice>
              <mc:Fallback>
                <p:oleObj name="Document" r:id="rId3" imgW="2336800" imgH="1104900" progId="Word.Document.12">
                  <p:embed/>
                  <p:pic>
                    <p:nvPicPr>
                      <p:cNvPr id="0" name=""/>
                      <p:cNvPicPr/>
                      <p:nvPr/>
                    </p:nvPicPr>
                    <p:blipFill>
                      <a:blip r:embed="rId4"/>
                      <a:stretch>
                        <a:fillRect/>
                      </a:stretch>
                    </p:blipFill>
                    <p:spPr>
                      <a:xfrm>
                        <a:off x="612388" y="1556792"/>
                        <a:ext cx="5128012" cy="2424658"/>
                      </a:xfrm>
                      <a:prstGeom prst="rect">
                        <a:avLst/>
                      </a:prstGeom>
                    </p:spPr>
                  </p:pic>
                </p:oleObj>
              </mc:Fallback>
            </mc:AlternateContent>
          </a:graphicData>
        </a:graphic>
      </p:graphicFrame>
    </p:spTree>
    <p:extLst>
      <p:ext uri="{BB962C8B-B14F-4D97-AF65-F5344CB8AC3E}">
        <p14:creationId xmlns:p14="http://schemas.microsoft.com/office/powerpoint/2010/main" val="248266133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Balanced</a:t>
            </a:r>
            <a:endParaRPr lang="en-GB" dirty="0"/>
          </a:p>
        </p:txBody>
      </p:sp>
      <p:pic>
        <p:nvPicPr>
          <p:cNvPr id="3" name="Picture 2" descr="20151012_1445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8512" y="1338803"/>
            <a:ext cx="4355976" cy="2450237"/>
          </a:xfrm>
          <a:prstGeom prst="rect">
            <a:avLst/>
          </a:prstGeom>
        </p:spPr>
      </p:pic>
      <p:pic>
        <p:nvPicPr>
          <p:cNvPr id="4" name="Picture 3" descr="20151012_1445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8512" y="3787075"/>
            <a:ext cx="4355976" cy="2450237"/>
          </a:xfrm>
          <a:prstGeom prst="rect">
            <a:avLst/>
          </a:prstGeom>
        </p:spPr>
      </p:pic>
      <p:pic>
        <p:nvPicPr>
          <p:cNvPr id="7" name="Picture 6" descr="20151012_14461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536" y="1332338"/>
            <a:ext cx="4391472" cy="2470203"/>
          </a:xfrm>
          <a:prstGeom prst="rect">
            <a:avLst/>
          </a:prstGeom>
        </p:spPr>
      </p:pic>
      <p:pic>
        <p:nvPicPr>
          <p:cNvPr id="8" name="Picture 7" descr="20151012_14463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262" y="3787075"/>
            <a:ext cx="4352484" cy="2448272"/>
          </a:xfrm>
          <a:prstGeom prst="rect">
            <a:avLst/>
          </a:prstGeom>
        </p:spPr>
      </p:pic>
    </p:spTree>
    <p:extLst>
      <p:ext uri="{BB962C8B-B14F-4D97-AF65-F5344CB8AC3E}">
        <p14:creationId xmlns:p14="http://schemas.microsoft.com/office/powerpoint/2010/main" val="33056044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t>
            </a:r>
            <a:r>
              <a:rPr lang="en-GB" dirty="0" smtClean="0"/>
              <a:t>elted</a:t>
            </a:r>
            <a:endParaRPr lang="en-GB" dirty="0"/>
          </a:p>
        </p:txBody>
      </p:sp>
      <p:pic>
        <p:nvPicPr>
          <p:cNvPr id="4" name="Picture 3" descr="Belt Problem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890718"/>
            <a:ext cx="7956376" cy="5967282"/>
          </a:xfrm>
          <a:prstGeom prst="rect">
            <a:avLst/>
          </a:prstGeom>
        </p:spPr>
      </p:pic>
    </p:spTree>
    <p:extLst>
      <p:ext uri="{BB962C8B-B14F-4D97-AF65-F5344CB8AC3E}">
        <p14:creationId xmlns:p14="http://schemas.microsoft.com/office/powerpoint/2010/main" val="413843103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140908_13291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5536" y="980728"/>
            <a:ext cx="8496944" cy="4779532"/>
          </a:xfrm>
          <a:prstGeom prst="rect">
            <a:avLst/>
          </a:prstGeom>
        </p:spPr>
      </p:pic>
      <p:sp>
        <p:nvSpPr>
          <p:cNvPr id="5" name="TextBox 4"/>
          <p:cNvSpPr txBox="1"/>
          <p:nvPr/>
        </p:nvSpPr>
        <p:spPr>
          <a:xfrm>
            <a:off x="1565859" y="5949280"/>
            <a:ext cx="5442516" cy="707886"/>
          </a:xfrm>
          <a:prstGeom prst="rect">
            <a:avLst/>
          </a:prstGeom>
          <a:noFill/>
        </p:spPr>
        <p:txBody>
          <a:bodyPr wrap="none" rtlCol="0">
            <a:spAutoFit/>
          </a:bodyPr>
          <a:lstStyle/>
          <a:p>
            <a:pPr algn="ctr"/>
            <a:r>
              <a:rPr lang="en-GB" sz="2000" b="0">
                <a:solidFill>
                  <a:srgbClr val="800000"/>
                </a:solidFill>
              </a:rPr>
              <a:t>What is changing; What is staying the same?</a:t>
            </a:r>
          </a:p>
          <a:p>
            <a:pPr algn="ctr"/>
            <a:r>
              <a:rPr lang="en-GB" sz="2000" b="0">
                <a:solidFill>
                  <a:srgbClr val="800000"/>
                </a:solidFill>
              </a:rPr>
              <a:t>What shape is the ‘belt’?</a:t>
            </a:r>
          </a:p>
        </p:txBody>
      </p:sp>
      <p:sp>
        <p:nvSpPr>
          <p:cNvPr id="2" name="Title 1"/>
          <p:cNvSpPr>
            <a:spLocks noGrp="1"/>
          </p:cNvSpPr>
          <p:nvPr>
            <p:ph type="title"/>
          </p:nvPr>
        </p:nvSpPr>
        <p:spPr/>
        <p:txBody>
          <a:bodyPr/>
          <a:lstStyle/>
          <a:p>
            <a:r>
              <a:rPr lang="en-GB"/>
              <a:t>SWYS</a:t>
            </a:r>
          </a:p>
        </p:txBody>
      </p:sp>
    </p:spTree>
    <p:extLst>
      <p:ext uri="{BB962C8B-B14F-4D97-AF65-F5344CB8AC3E}">
        <p14:creationId xmlns:p14="http://schemas.microsoft.com/office/powerpoint/2010/main" val="36856844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repeatCount="indefinite" fill="hold" display="0">
                  <p:stCondLst>
                    <p:cond delay="indefinite"/>
                  </p:stCondLst>
                </p:cTn>
                <p:tgtEl>
                  <p:spTgt spid="4"/>
                </p:tgtEl>
              </p:cMediaNode>
            </p:video>
          </p:childTnLst>
        </p:cTn>
      </p:par>
    </p:tnLst>
    <p:bldLst>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Cisterns</a:t>
            </a:r>
            <a:endParaRPr lang="en-GB" dirty="0"/>
          </a:p>
        </p:txBody>
      </p:sp>
      <p:pic>
        <p:nvPicPr>
          <p:cNvPr id="4" name="Picture 3"/>
          <p:cNvPicPr>
            <a:picLocks noChangeAspect="1"/>
          </p:cNvPicPr>
          <p:nvPr/>
        </p:nvPicPr>
        <p:blipFill>
          <a:blip r:embed="rId2"/>
          <a:stretch>
            <a:fillRect/>
          </a:stretch>
        </p:blipFill>
        <p:spPr>
          <a:xfrm>
            <a:off x="251520" y="1052736"/>
            <a:ext cx="3335300" cy="2592288"/>
          </a:xfrm>
          <a:prstGeom prst="rect">
            <a:avLst/>
          </a:prstGeom>
        </p:spPr>
      </p:pic>
      <p:pic>
        <p:nvPicPr>
          <p:cNvPr id="5" name="Picture 4"/>
          <p:cNvPicPr>
            <a:picLocks noChangeAspect="1"/>
          </p:cNvPicPr>
          <p:nvPr/>
        </p:nvPicPr>
        <p:blipFill>
          <a:blip r:embed="rId3"/>
          <a:stretch>
            <a:fillRect/>
          </a:stretch>
        </p:blipFill>
        <p:spPr>
          <a:xfrm>
            <a:off x="3995936" y="1052736"/>
            <a:ext cx="3213100" cy="2527300"/>
          </a:xfrm>
          <a:prstGeom prst="rect">
            <a:avLst/>
          </a:prstGeom>
        </p:spPr>
      </p:pic>
    </p:spTree>
    <p:extLst>
      <p:ext uri="{BB962C8B-B14F-4D97-AF65-F5344CB8AC3E}">
        <p14:creationId xmlns:p14="http://schemas.microsoft.com/office/powerpoint/2010/main" val="194063421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Making Change</a:t>
            </a:r>
            <a:endParaRPr lang="en-GB" dirty="0"/>
          </a:p>
        </p:txBody>
      </p:sp>
      <p:sp>
        <p:nvSpPr>
          <p:cNvPr id="3" name="Content Placeholder 2"/>
          <p:cNvSpPr>
            <a:spLocks noGrp="1"/>
          </p:cNvSpPr>
          <p:nvPr>
            <p:ph idx="1"/>
          </p:nvPr>
        </p:nvSpPr>
        <p:spPr>
          <a:xfrm>
            <a:off x="323528" y="1052736"/>
            <a:ext cx="8424936" cy="5112568"/>
          </a:xfrm>
        </p:spPr>
        <p:txBody>
          <a:bodyPr/>
          <a:lstStyle/>
          <a:p>
            <a:r>
              <a:rPr lang="en-GB" dirty="0" smtClean="0"/>
              <a:t>When the woman sitting opposite me on the train tendered a £20 note to pay for a cup of coffee (about £2.30), the drinks-trolley man couldn’t give her the required change.</a:t>
            </a:r>
          </a:p>
          <a:p>
            <a:r>
              <a:rPr lang="en-GB" dirty="0" smtClean="0"/>
              <a:t>I offered to give him £5 in coins “if that would help”.</a:t>
            </a:r>
          </a:p>
          <a:p>
            <a:r>
              <a:rPr lang="en-GB" dirty="0" smtClean="0"/>
              <a:t>I duly gave him the coins and he gave me a £5 note.</a:t>
            </a:r>
          </a:p>
          <a:p>
            <a:r>
              <a:rPr lang="en-GB" dirty="0" smtClean="0"/>
              <a:t>Then he gave me the coffee which I gave to the woman.</a:t>
            </a:r>
          </a:p>
          <a:p>
            <a:r>
              <a:rPr lang="en-GB" dirty="0" smtClean="0"/>
              <a:t>She meanwhile had found a £10 note, which she gave to the drinks-trolley man.</a:t>
            </a:r>
          </a:p>
          <a:p>
            <a:r>
              <a:rPr lang="en-GB" dirty="0" smtClean="0"/>
              <a:t>He then gave </a:t>
            </a:r>
            <a:r>
              <a:rPr lang="en-GB" smtClean="0"/>
              <a:t>her £7.70 </a:t>
            </a:r>
            <a:r>
              <a:rPr lang="en-GB" dirty="0" smtClean="0"/>
              <a:t>(all in coins), remarking that “they never give us a big enough float”.</a:t>
            </a:r>
          </a:p>
          <a:p>
            <a:endParaRPr lang="en-GB" dirty="0" smtClean="0"/>
          </a:p>
          <a:p>
            <a:endParaRPr lang="en-GB" dirty="0"/>
          </a:p>
        </p:txBody>
      </p:sp>
    </p:spTree>
    <p:extLst>
      <p:ext uri="{BB962C8B-B14F-4D97-AF65-F5344CB8AC3E}">
        <p14:creationId xmlns:p14="http://schemas.microsoft.com/office/powerpoint/2010/main" val="42880796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Parking</a:t>
            </a:r>
            <a:endParaRPr lang="en-GB" dirty="0"/>
          </a:p>
        </p:txBody>
      </p:sp>
      <p:pic>
        <p:nvPicPr>
          <p:cNvPr id="4" name="Picture 3"/>
          <p:cNvPicPr>
            <a:picLocks noChangeAspect="1"/>
          </p:cNvPicPr>
          <p:nvPr/>
        </p:nvPicPr>
        <p:blipFill>
          <a:blip r:embed="rId3"/>
          <a:stretch>
            <a:fillRect/>
          </a:stretch>
        </p:blipFill>
        <p:spPr>
          <a:xfrm>
            <a:off x="323528" y="836712"/>
            <a:ext cx="3772768" cy="5751622"/>
          </a:xfrm>
          <a:prstGeom prst="rect">
            <a:avLst/>
          </a:prstGeom>
        </p:spPr>
      </p:pic>
    </p:spTree>
    <p:extLst>
      <p:ext uri="{BB962C8B-B14F-4D97-AF65-F5344CB8AC3E}">
        <p14:creationId xmlns:p14="http://schemas.microsoft.com/office/powerpoint/2010/main" val="283350264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Fountains</a:t>
            </a:r>
            <a:endParaRPr lang="en-GB" dirty="0"/>
          </a:p>
        </p:txBody>
      </p:sp>
      <p:graphicFrame>
        <p:nvGraphicFramePr>
          <p:cNvPr id="5" name="Object 4"/>
          <p:cNvGraphicFramePr>
            <a:graphicFrameLocks noChangeAspect="1"/>
          </p:cNvGraphicFramePr>
          <p:nvPr>
            <p:extLst>
              <p:ext uri="{D42A27DB-BD31-4B8C-83A1-F6EECF244321}">
                <p14:modId xmlns:p14="http://schemas.microsoft.com/office/powerpoint/2010/main" val="2317510238"/>
              </p:ext>
            </p:extLst>
          </p:nvPr>
        </p:nvGraphicFramePr>
        <p:xfrm>
          <a:off x="251520" y="980728"/>
          <a:ext cx="3038981" cy="2526382"/>
        </p:xfrm>
        <a:graphic>
          <a:graphicData uri="http://schemas.openxmlformats.org/presentationml/2006/ole">
            <mc:AlternateContent xmlns:mc="http://schemas.openxmlformats.org/markup-compatibility/2006">
              <mc:Choice xmlns:v="urn:schemas-microsoft-com:vml" Requires="v">
                <p:oleObj spid="_x0000_s27998" name="Document" r:id="rId3" imgW="1054100" imgH="876300" progId="Word.Document.12">
                  <p:embed/>
                </p:oleObj>
              </mc:Choice>
              <mc:Fallback>
                <p:oleObj name="Document" r:id="rId3" imgW="1054100" imgH="876300" progId="Word.Document.12">
                  <p:embed/>
                  <p:pic>
                    <p:nvPicPr>
                      <p:cNvPr id="0" name=""/>
                      <p:cNvPicPr/>
                      <p:nvPr/>
                    </p:nvPicPr>
                    <p:blipFill>
                      <a:blip r:embed="rId4"/>
                      <a:stretch>
                        <a:fillRect/>
                      </a:stretch>
                    </p:blipFill>
                    <p:spPr>
                      <a:xfrm>
                        <a:off x="251520" y="980728"/>
                        <a:ext cx="3038981" cy="2526382"/>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975229595"/>
              </p:ext>
            </p:extLst>
          </p:nvPr>
        </p:nvGraphicFramePr>
        <p:xfrm>
          <a:off x="4283969" y="980728"/>
          <a:ext cx="4371914" cy="4896544"/>
        </p:xfrm>
        <a:graphic>
          <a:graphicData uri="http://schemas.openxmlformats.org/presentationml/2006/ole">
            <mc:AlternateContent xmlns:mc="http://schemas.openxmlformats.org/markup-compatibility/2006">
              <mc:Choice xmlns:v="urn:schemas-microsoft-com:vml" Requires="v">
                <p:oleObj spid="_x0000_s27999" name="Document" r:id="rId5" imgW="1905000" imgH="2133600" progId="Word.Document.12">
                  <p:embed/>
                </p:oleObj>
              </mc:Choice>
              <mc:Fallback>
                <p:oleObj name="Document" r:id="rId5" imgW="1905000" imgH="2133600" progId="Word.Document.12">
                  <p:embed/>
                  <p:pic>
                    <p:nvPicPr>
                      <p:cNvPr id="0" name=""/>
                      <p:cNvPicPr/>
                      <p:nvPr/>
                    </p:nvPicPr>
                    <p:blipFill>
                      <a:blip r:embed="rId6"/>
                      <a:stretch>
                        <a:fillRect/>
                      </a:stretch>
                    </p:blipFill>
                    <p:spPr>
                      <a:xfrm>
                        <a:off x="4283969" y="980728"/>
                        <a:ext cx="4371914" cy="4896544"/>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975993770"/>
              </p:ext>
            </p:extLst>
          </p:nvPr>
        </p:nvGraphicFramePr>
        <p:xfrm>
          <a:off x="4283968" y="980728"/>
          <a:ext cx="4388975" cy="4896544"/>
        </p:xfrm>
        <a:graphic>
          <a:graphicData uri="http://schemas.openxmlformats.org/presentationml/2006/ole">
            <mc:AlternateContent xmlns:mc="http://schemas.openxmlformats.org/markup-compatibility/2006">
              <mc:Choice xmlns:v="urn:schemas-microsoft-com:vml" Requires="v">
                <p:oleObj spid="_x0000_s28000" name="Document" r:id="rId7" imgW="1866900" imgH="2082800" progId="Word.Document.12">
                  <p:embed/>
                </p:oleObj>
              </mc:Choice>
              <mc:Fallback>
                <p:oleObj name="Document" r:id="rId7" imgW="1866900" imgH="2082800" progId="Word.Document.12">
                  <p:embed/>
                  <p:pic>
                    <p:nvPicPr>
                      <p:cNvPr id="0" name=""/>
                      <p:cNvPicPr/>
                      <p:nvPr/>
                    </p:nvPicPr>
                    <p:blipFill>
                      <a:blip r:embed="rId8"/>
                      <a:stretch>
                        <a:fillRect/>
                      </a:stretch>
                    </p:blipFill>
                    <p:spPr>
                      <a:xfrm>
                        <a:off x="4283968" y="980728"/>
                        <a:ext cx="4388975" cy="4896544"/>
                      </a:xfrm>
                      <a:prstGeom prst="rect">
                        <a:avLst/>
                      </a:prstGeom>
                    </p:spPr>
                  </p:pic>
                </p:oleObj>
              </mc:Fallback>
            </mc:AlternateContent>
          </a:graphicData>
        </a:graphic>
      </p:graphicFrame>
      <p:pic>
        <p:nvPicPr>
          <p:cNvPr id="10" name="Picture 9"/>
          <p:cNvPicPr>
            <a:picLocks noChangeAspect="1"/>
          </p:cNvPicPr>
          <p:nvPr/>
        </p:nvPicPr>
        <p:blipFill>
          <a:blip r:embed="rId9"/>
          <a:stretch>
            <a:fillRect/>
          </a:stretch>
        </p:blipFill>
        <p:spPr>
          <a:xfrm>
            <a:off x="251520" y="3412285"/>
            <a:ext cx="3384376" cy="3292074"/>
          </a:xfrm>
          <a:prstGeom prst="rect">
            <a:avLst/>
          </a:prstGeom>
        </p:spPr>
      </p:pic>
    </p:spTree>
    <p:extLst>
      <p:ext uri="{BB962C8B-B14F-4D97-AF65-F5344CB8AC3E}">
        <p14:creationId xmlns:p14="http://schemas.microsoft.com/office/powerpoint/2010/main" val="3751259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Hydraulics 2</a:t>
            </a:r>
            <a:endParaRPr lang="en-GB" dirty="0"/>
          </a:p>
        </p:txBody>
      </p:sp>
      <p:pic>
        <p:nvPicPr>
          <p:cNvPr id="6" name="Picture 5"/>
          <p:cNvPicPr>
            <a:picLocks noChangeAspect="1"/>
          </p:cNvPicPr>
          <p:nvPr/>
        </p:nvPicPr>
        <p:blipFill>
          <a:blip r:embed="rId2"/>
          <a:stretch>
            <a:fillRect/>
          </a:stretch>
        </p:blipFill>
        <p:spPr>
          <a:xfrm>
            <a:off x="179512" y="908720"/>
            <a:ext cx="4330700" cy="5410200"/>
          </a:xfrm>
          <a:prstGeom prst="rect">
            <a:avLst/>
          </a:prstGeom>
        </p:spPr>
      </p:pic>
    </p:spTree>
    <p:extLst>
      <p:ext uri="{BB962C8B-B14F-4D97-AF65-F5344CB8AC3E}">
        <p14:creationId xmlns:p14="http://schemas.microsoft.com/office/powerpoint/2010/main" val="122029407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Driving Data</a:t>
            </a:r>
            <a:endParaRPr lang="en-GB" dirty="0"/>
          </a:p>
        </p:txBody>
      </p:sp>
      <p:pic>
        <p:nvPicPr>
          <p:cNvPr id="4" name="Picture 3"/>
          <p:cNvPicPr>
            <a:picLocks noChangeAspect="1"/>
          </p:cNvPicPr>
          <p:nvPr/>
        </p:nvPicPr>
        <p:blipFill>
          <a:blip r:embed="rId2"/>
          <a:stretch>
            <a:fillRect/>
          </a:stretch>
        </p:blipFill>
        <p:spPr>
          <a:xfrm>
            <a:off x="179512" y="1124744"/>
            <a:ext cx="4248472" cy="3405658"/>
          </a:xfrm>
          <a:prstGeom prst="rect">
            <a:avLst/>
          </a:prstGeom>
        </p:spPr>
      </p:pic>
    </p:spTree>
    <p:extLst>
      <p:ext uri="{BB962C8B-B14F-4D97-AF65-F5344CB8AC3E}">
        <p14:creationId xmlns:p14="http://schemas.microsoft.com/office/powerpoint/2010/main" val="89172924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Hiring Room Policy</a:t>
            </a:r>
            <a:endParaRPr lang="en-GB" dirty="0"/>
          </a:p>
        </p:txBody>
      </p:sp>
      <p:sp>
        <p:nvSpPr>
          <p:cNvPr id="4" name="Rectangle 3"/>
          <p:cNvSpPr/>
          <p:nvPr/>
        </p:nvSpPr>
        <p:spPr>
          <a:xfrm>
            <a:off x="179512" y="980728"/>
            <a:ext cx="4572000" cy="1631216"/>
          </a:xfrm>
          <a:prstGeom prst="rect">
            <a:avLst/>
          </a:prstGeom>
        </p:spPr>
        <p:txBody>
          <a:bodyPr>
            <a:spAutoFit/>
          </a:bodyPr>
          <a:lstStyle/>
          <a:p>
            <a:r>
              <a:rPr lang="en-GB" sz="2000" b="0" dirty="0">
                <a:solidFill>
                  <a:srgbClr val="0000FF"/>
                </a:solidFill>
              </a:rPr>
              <a:t>Commercial Organizations </a:t>
            </a:r>
          </a:p>
          <a:p>
            <a:r>
              <a:rPr lang="en-GB" sz="2000" b="0" dirty="0">
                <a:solidFill>
                  <a:srgbClr val="000000"/>
                </a:solidFill>
              </a:rPr>
              <a:t>Main Hall: £</a:t>
            </a:r>
            <a:r>
              <a:rPr lang="en-GB" sz="2000" b="0" dirty="0" smtClean="0">
                <a:solidFill>
                  <a:srgbClr val="000000"/>
                </a:solidFill>
              </a:rPr>
              <a:t>16.50 </a:t>
            </a:r>
            <a:r>
              <a:rPr lang="en-GB" sz="2000" b="0" dirty="0">
                <a:solidFill>
                  <a:srgbClr val="000000"/>
                </a:solidFill>
              </a:rPr>
              <a:t>per hour. </a:t>
            </a:r>
          </a:p>
          <a:p>
            <a:r>
              <a:rPr lang="en-GB" sz="2000" b="0" dirty="0">
                <a:solidFill>
                  <a:srgbClr val="000000"/>
                </a:solidFill>
              </a:rPr>
              <a:t>Use of Kitchen: £15.00 for first booking, thereafter free.</a:t>
            </a:r>
          </a:p>
          <a:p>
            <a:r>
              <a:rPr lang="en-GB" sz="2000" b="0" dirty="0">
                <a:solidFill>
                  <a:srgbClr val="000000"/>
                </a:solidFill>
              </a:rPr>
              <a:t>Upper </a:t>
            </a:r>
            <a:r>
              <a:rPr lang="en-GB" sz="2000" b="0" dirty="0" smtClean="0">
                <a:solidFill>
                  <a:srgbClr val="000000"/>
                </a:solidFill>
              </a:rPr>
              <a:t>Room: </a:t>
            </a:r>
            <a:r>
              <a:rPr lang="en-GB" sz="2000" b="0" dirty="0">
                <a:solidFill>
                  <a:srgbClr val="000000"/>
                </a:solidFill>
              </a:rPr>
              <a:t>£7.00 per </a:t>
            </a:r>
            <a:r>
              <a:rPr lang="en-GB" sz="2000" b="0" dirty="0" smtClean="0">
                <a:solidFill>
                  <a:srgbClr val="000000"/>
                </a:solidFill>
              </a:rPr>
              <a:t>hour</a:t>
            </a:r>
            <a:endParaRPr lang="en-GB" sz="2000" b="0" dirty="0">
              <a:solidFill>
                <a:srgbClr val="000000"/>
              </a:solidFill>
            </a:endParaRPr>
          </a:p>
        </p:txBody>
      </p:sp>
      <p:sp>
        <p:nvSpPr>
          <p:cNvPr id="5" name="Rectangle 4"/>
          <p:cNvSpPr/>
          <p:nvPr/>
        </p:nvSpPr>
        <p:spPr>
          <a:xfrm>
            <a:off x="179512" y="2924944"/>
            <a:ext cx="4572000" cy="1323439"/>
          </a:xfrm>
          <a:prstGeom prst="rect">
            <a:avLst/>
          </a:prstGeom>
        </p:spPr>
        <p:txBody>
          <a:bodyPr>
            <a:spAutoFit/>
          </a:bodyPr>
          <a:lstStyle/>
          <a:p>
            <a:r>
              <a:rPr lang="en-GB" sz="2000" b="0" dirty="0">
                <a:solidFill>
                  <a:srgbClr val="0000FF"/>
                </a:solidFill>
              </a:rPr>
              <a:t>Non Profit Making Organizations </a:t>
            </a:r>
          </a:p>
          <a:p>
            <a:r>
              <a:rPr lang="en-GB" sz="2000" b="0" dirty="0">
                <a:solidFill>
                  <a:srgbClr val="000000"/>
                </a:solidFill>
              </a:rPr>
              <a:t>Main Hall: £13.50 per hour</a:t>
            </a:r>
          </a:p>
          <a:p>
            <a:r>
              <a:rPr lang="en-GB" sz="2000" b="0" dirty="0">
                <a:solidFill>
                  <a:srgbClr val="000000"/>
                </a:solidFill>
              </a:rPr>
              <a:t>Use of Kitchen: Free</a:t>
            </a:r>
          </a:p>
          <a:p>
            <a:r>
              <a:rPr lang="en-GB" sz="2000" b="0" dirty="0">
                <a:solidFill>
                  <a:srgbClr val="000000"/>
                </a:solidFill>
              </a:rPr>
              <a:t>Upper Room: £5.00 per hour</a:t>
            </a:r>
          </a:p>
        </p:txBody>
      </p:sp>
      <p:sp>
        <p:nvSpPr>
          <p:cNvPr id="6" name="Rectangle 5"/>
          <p:cNvSpPr/>
          <p:nvPr/>
        </p:nvSpPr>
        <p:spPr>
          <a:xfrm>
            <a:off x="251520" y="4581128"/>
            <a:ext cx="4572000" cy="1323439"/>
          </a:xfrm>
          <a:prstGeom prst="rect">
            <a:avLst/>
          </a:prstGeom>
        </p:spPr>
        <p:txBody>
          <a:bodyPr>
            <a:spAutoFit/>
          </a:bodyPr>
          <a:lstStyle/>
          <a:p>
            <a:r>
              <a:rPr lang="en-GB" sz="2000" b="0" dirty="0">
                <a:solidFill>
                  <a:srgbClr val="0000FF"/>
                </a:solidFill>
              </a:rPr>
              <a:t>Pensioners Organizations </a:t>
            </a:r>
          </a:p>
          <a:p>
            <a:r>
              <a:rPr lang="en-GB" sz="2000" b="0" dirty="0">
                <a:solidFill>
                  <a:srgbClr val="000000"/>
                </a:solidFill>
              </a:rPr>
              <a:t>Main Hall: £10.50 per hour         </a:t>
            </a:r>
          </a:p>
          <a:p>
            <a:r>
              <a:rPr lang="en-GB" sz="2000" b="0" dirty="0">
                <a:solidFill>
                  <a:srgbClr val="000000"/>
                </a:solidFill>
              </a:rPr>
              <a:t>Use of Kitchen: Free</a:t>
            </a:r>
          </a:p>
          <a:p>
            <a:r>
              <a:rPr lang="en-GB" sz="2000" b="0" dirty="0">
                <a:solidFill>
                  <a:srgbClr val="000000"/>
                </a:solidFill>
              </a:rPr>
              <a:t>Upper Room: £5.00 per hour</a:t>
            </a:r>
          </a:p>
        </p:txBody>
      </p:sp>
    </p:spTree>
    <p:extLst>
      <p:ext uri="{BB962C8B-B14F-4D97-AF65-F5344CB8AC3E}">
        <p14:creationId xmlns:p14="http://schemas.microsoft.com/office/powerpoint/2010/main" val="140788360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Vote Changing</a:t>
            </a:r>
            <a:endParaRPr lang="en-GB" dirty="0"/>
          </a:p>
        </p:txBody>
      </p:sp>
      <p:sp>
        <p:nvSpPr>
          <p:cNvPr id="3" name="Content Placeholder 2"/>
          <p:cNvSpPr>
            <a:spLocks noGrp="1"/>
          </p:cNvSpPr>
          <p:nvPr>
            <p:ph idx="1"/>
          </p:nvPr>
        </p:nvSpPr>
        <p:spPr/>
        <p:txBody>
          <a:bodyPr/>
          <a:lstStyle/>
          <a:p>
            <a:r>
              <a:rPr lang="en-GB" dirty="0" smtClean="0"/>
              <a:t>After an election, 29% of those voting for party S said they would now vote for party L because of a change of leader.</a:t>
            </a:r>
          </a:p>
          <a:p>
            <a:r>
              <a:rPr lang="en-GB" dirty="0" smtClean="0"/>
              <a:t>But 30% of those who had voted for party L said they would now vote for party S because of the change of leader in party L.</a:t>
            </a:r>
          </a:p>
          <a:p>
            <a:r>
              <a:rPr lang="en-GB" dirty="0" smtClean="0"/>
              <a:t>A spokesperson said: “this means no change!”</a:t>
            </a:r>
          </a:p>
          <a:p>
            <a:r>
              <a:rPr lang="en-GB" dirty="0" smtClean="0"/>
              <a:t>In fact, twice as many people had voted for party S as had voted for party L.</a:t>
            </a:r>
            <a:endParaRPr lang="en-GB" dirty="0"/>
          </a:p>
        </p:txBody>
      </p:sp>
    </p:spTree>
    <p:extLst>
      <p:ext uri="{BB962C8B-B14F-4D97-AF65-F5344CB8AC3E}">
        <p14:creationId xmlns:p14="http://schemas.microsoft.com/office/powerpoint/2010/main" val="24165707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Journeys</a:t>
            </a:r>
            <a:endParaRPr lang="en-GB" dirty="0"/>
          </a:p>
        </p:txBody>
      </p:sp>
      <p:sp>
        <p:nvSpPr>
          <p:cNvPr id="3" name="Content Placeholder 2"/>
          <p:cNvSpPr>
            <a:spLocks noGrp="1"/>
          </p:cNvSpPr>
          <p:nvPr>
            <p:ph idx="1"/>
          </p:nvPr>
        </p:nvSpPr>
        <p:spPr/>
        <p:txBody>
          <a:bodyPr/>
          <a:lstStyle/>
          <a:p>
            <a:r>
              <a:rPr lang="en-GB" sz="2000" dirty="0"/>
              <a:t>People leave town A for a trip to town B at the same time as other people leave town B for a trip to town A. They meet at noon, lunch and chat together for an hour and then resume their trips. One group arrives at 5pm, the other at 7:15 pm. At what time did they set out? [Arnold]</a:t>
            </a:r>
          </a:p>
          <a:p>
            <a:r>
              <a:rPr lang="en-GB" sz="2000" dirty="0">
                <a:solidFill>
                  <a:srgbClr val="993300"/>
                </a:solidFill>
              </a:rPr>
              <a:t>Two people set out at the same time on a trip from A to B, going at the same speed. One changes to a new speed half way, the other changes to the same new speed at what turns out to be half time. Who arrives first?</a:t>
            </a:r>
          </a:p>
          <a:p>
            <a:r>
              <a:rPr lang="en-GB" sz="2000" dirty="0"/>
              <a:t>If a child sets out from school walking at a pace which will take 20 minutes to get home, and an adult sets out from home at the same time, walking at a pace which will take 10 minutes to get to the school, how long will it take </a:t>
            </a:r>
            <a:r>
              <a:rPr lang="en-GB" sz="2000" dirty="0" smtClean="0"/>
              <a:t>before </a:t>
            </a:r>
            <a:r>
              <a:rPr lang="en-GB" sz="2000" dirty="0"/>
              <a:t>they meet?</a:t>
            </a:r>
          </a:p>
          <a:p>
            <a:r>
              <a:rPr lang="en-GB" sz="2000" dirty="0">
                <a:solidFill>
                  <a:srgbClr val="993300"/>
                </a:solidFill>
              </a:rPr>
              <a:t>Two cyclists cycle towards each other.  At 8am they are 42Km apart. They meet at 11am.  One of them averaged 7.5km per hour.  What was the average speed of the other?</a:t>
            </a:r>
          </a:p>
          <a:p>
            <a:endParaRPr lang="en-GB" sz="2000" dirty="0"/>
          </a:p>
        </p:txBody>
      </p:sp>
    </p:spTree>
    <p:extLst>
      <p:ext uri="{BB962C8B-B14F-4D97-AF65-F5344CB8AC3E}">
        <p14:creationId xmlns:p14="http://schemas.microsoft.com/office/powerpoint/2010/main" val="6207944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Half-Life</a:t>
            </a:r>
            <a:endParaRPr lang="en-GB" dirty="0"/>
          </a:p>
        </p:txBody>
      </p:sp>
      <p:sp>
        <p:nvSpPr>
          <p:cNvPr id="3" name="Content Placeholder 2"/>
          <p:cNvSpPr>
            <a:spLocks noGrp="1"/>
          </p:cNvSpPr>
          <p:nvPr>
            <p:ph idx="1"/>
          </p:nvPr>
        </p:nvSpPr>
        <p:spPr>
          <a:xfrm>
            <a:off x="323528" y="1052736"/>
            <a:ext cx="8424936" cy="3384376"/>
          </a:xfrm>
        </p:spPr>
        <p:txBody>
          <a:bodyPr/>
          <a:lstStyle/>
          <a:p>
            <a:r>
              <a:rPr lang="en-GB" dirty="0"/>
              <a:t>I realised at one point that I had been away from my home town for one-third of my life. How long was it until I was away for half my life?</a:t>
            </a:r>
          </a:p>
          <a:p>
            <a:pPr lvl="1"/>
            <a:r>
              <a:rPr lang="en-GB" dirty="0"/>
              <a:t>What if I move back to my home town?</a:t>
            </a:r>
          </a:p>
          <a:p>
            <a:r>
              <a:rPr lang="en-GB" dirty="0" smtClean="0"/>
              <a:t>I </a:t>
            </a:r>
            <a:r>
              <a:rPr lang="en-GB" dirty="0"/>
              <a:t>am in the midst of a routine task and notice that I am two-thirds finished. How long will it be until I am three-quarters finished, and how long will it take to finish</a:t>
            </a:r>
            <a:r>
              <a:rPr lang="en-GB" dirty="0" smtClean="0"/>
              <a:t>?</a:t>
            </a:r>
            <a:endParaRPr lang="en-GB" dirty="0"/>
          </a:p>
        </p:txBody>
      </p:sp>
    </p:spTree>
    <p:extLst>
      <p:ext uri="{BB962C8B-B14F-4D97-AF65-F5344CB8AC3E}">
        <p14:creationId xmlns:p14="http://schemas.microsoft.com/office/powerpoint/2010/main" val="40912803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Marbles</a:t>
            </a:r>
            <a:endParaRPr lang="en-GB" dirty="0"/>
          </a:p>
        </p:txBody>
      </p:sp>
      <p:sp>
        <p:nvSpPr>
          <p:cNvPr id="3" name="Content Placeholder 2"/>
          <p:cNvSpPr>
            <a:spLocks noGrp="1"/>
          </p:cNvSpPr>
          <p:nvPr>
            <p:ph idx="1"/>
          </p:nvPr>
        </p:nvSpPr>
        <p:spPr/>
        <p:txBody>
          <a:bodyPr/>
          <a:lstStyle/>
          <a:p>
            <a:r>
              <a:rPr lang="en-GB" dirty="0"/>
              <a:t>If John gives one of his marbles to Chris, they will then have the same number of marbles.</a:t>
            </a:r>
          </a:p>
          <a:p>
            <a:r>
              <a:rPr lang="en-GB" dirty="0"/>
              <a:t>If John gives three of his marbles to Anne and Anne gives two of her marbles to Kate, they will all then have the same number of marbles.</a:t>
            </a:r>
          </a:p>
          <a:p>
            <a:r>
              <a:rPr lang="en-GB" dirty="0"/>
              <a:t>If John gives two of his marbles to Quentin, then Quentin will have twice as many marbles as John then has.</a:t>
            </a:r>
          </a:p>
        </p:txBody>
      </p:sp>
    </p:spTree>
    <p:extLst>
      <p:ext uri="{BB962C8B-B14F-4D97-AF65-F5344CB8AC3E}">
        <p14:creationId xmlns:p14="http://schemas.microsoft.com/office/powerpoint/2010/main" val="396864955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Tracked</a:t>
            </a:r>
            <a:endParaRPr lang="en-GB" dirty="0"/>
          </a:p>
        </p:txBody>
      </p:sp>
      <p:pic>
        <p:nvPicPr>
          <p:cNvPr id="4" name="Picture 3" descr="RIMG0006_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836712"/>
            <a:ext cx="3960440" cy="5940660"/>
          </a:xfrm>
          <a:prstGeom prst="rect">
            <a:avLst/>
          </a:prstGeom>
        </p:spPr>
      </p:pic>
    </p:spTree>
    <p:extLst>
      <p:ext uri="{BB962C8B-B14F-4D97-AF65-F5344CB8AC3E}">
        <p14:creationId xmlns:p14="http://schemas.microsoft.com/office/powerpoint/2010/main" val="3826943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Bars of Soap</a:t>
            </a:r>
            <a:endParaRPr lang="en-GB" dirty="0"/>
          </a:p>
        </p:txBody>
      </p:sp>
      <p:sp>
        <p:nvSpPr>
          <p:cNvPr id="3" name="Content Placeholder 2"/>
          <p:cNvSpPr>
            <a:spLocks noGrp="1"/>
          </p:cNvSpPr>
          <p:nvPr>
            <p:ph idx="1"/>
          </p:nvPr>
        </p:nvSpPr>
        <p:spPr>
          <a:xfrm>
            <a:off x="107504" y="1052736"/>
            <a:ext cx="5184576" cy="4608512"/>
          </a:xfrm>
        </p:spPr>
        <p:txBody>
          <a:bodyPr/>
          <a:lstStyle/>
          <a:p>
            <a:r>
              <a:rPr lang="en-GB" dirty="0" smtClean="0"/>
              <a:t>My wife adds a fresh bar of soap to the </a:t>
            </a:r>
            <a:r>
              <a:rPr lang="en-GB" dirty="0" smtClean="0"/>
              <a:t>soap dish </a:t>
            </a:r>
            <a:r>
              <a:rPr lang="en-GB" dirty="0" smtClean="0"/>
              <a:t>when the old one has or is just about to break into pieces. </a:t>
            </a:r>
          </a:p>
          <a:p>
            <a:r>
              <a:rPr lang="en-GB" dirty="0" smtClean="0"/>
              <a:t>I try to use up the small pieces.</a:t>
            </a:r>
          </a:p>
          <a:p>
            <a:r>
              <a:rPr lang="en-GB" dirty="0" smtClean="0"/>
              <a:t>I notice that the new bar is almost at the break-up stage by the time I can no longer satisfactorily use the previous tiny pieces.</a:t>
            </a:r>
          </a:p>
          <a:p>
            <a:r>
              <a:rPr lang="en-GB" dirty="0" smtClean="0"/>
              <a:t>What is going on?</a:t>
            </a:r>
            <a:endParaRPr lang="en-GB" dirty="0"/>
          </a:p>
        </p:txBody>
      </p:sp>
      <p:pic>
        <p:nvPicPr>
          <p:cNvPr id="11" name="Picture 10"/>
          <p:cNvPicPr>
            <a:picLocks noChangeAspect="1"/>
          </p:cNvPicPr>
          <p:nvPr/>
        </p:nvPicPr>
        <p:blipFill>
          <a:blip r:embed="rId2"/>
          <a:stretch>
            <a:fillRect/>
          </a:stretch>
        </p:blipFill>
        <p:spPr>
          <a:xfrm rot="16200000">
            <a:off x="5567195" y="921637"/>
            <a:ext cx="3266193" cy="3672408"/>
          </a:xfrm>
          <a:prstGeom prst="rect">
            <a:avLst/>
          </a:prstGeom>
        </p:spPr>
      </p:pic>
    </p:spTree>
    <p:extLst>
      <p:ext uri="{BB962C8B-B14F-4D97-AF65-F5344CB8AC3E}">
        <p14:creationId xmlns:p14="http://schemas.microsoft.com/office/powerpoint/2010/main" val="78420200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ction Button: Custom 3">
            <a:hlinkClick r:id="rId2" action="ppaction://hlinkpres?slideindex=11&amp;slidetitle=PowerPoint Presentation" highlightClick="1"/>
          </p:cNvPr>
          <p:cNvSpPr/>
          <p:nvPr/>
        </p:nvSpPr>
        <p:spPr bwMode="auto">
          <a:xfrm>
            <a:off x="2915816" y="2564904"/>
            <a:ext cx="2016224" cy="864096"/>
          </a:xfrm>
          <a:prstGeom prst="actionButtonBlank">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800" b="0" i="0" u="none" strike="noStrike" cap="none" normalizeH="0" baseline="0" dirty="0" smtClean="0">
                <a:ln>
                  <a:noFill/>
                </a:ln>
                <a:solidFill>
                  <a:srgbClr val="FFFF00"/>
                </a:solidFill>
                <a:effectLst/>
                <a:latin typeface="Chalkboard" pitchFamily="-111" charset="0"/>
              </a:rPr>
              <a:t>The End</a:t>
            </a:r>
            <a:endParaRPr kumimoji="0" lang="en-GB" sz="2800" b="0" i="0" u="none" strike="noStrike" cap="none" normalizeH="0" baseline="0" dirty="0">
              <a:ln>
                <a:noFill/>
              </a:ln>
              <a:solidFill>
                <a:srgbClr val="FFFF00"/>
              </a:solidFill>
              <a:effectLst/>
              <a:latin typeface="Chalkboard" pitchFamily="-111" charset="0"/>
            </a:endParaRPr>
          </a:p>
        </p:txBody>
      </p:sp>
      <p:sp>
        <p:nvSpPr>
          <p:cNvPr id="3" name="TextBox 2"/>
          <p:cNvSpPr txBox="1"/>
          <p:nvPr/>
        </p:nvSpPr>
        <p:spPr>
          <a:xfrm>
            <a:off x="467544" y="6525344"/>
            <a:ext cx="2520280" cy="261610"/>
          </a:xfrm>
          <a:prstGeom prst="rect">
            <a:avLst/>
          </a:prstGeom>
          <a:noFill/>
        </p:spPr>
        <p:txBody>
          <a:bodyPr wrap="square" rtlCol="0">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r>
              <a:rPr lang="en-GB" sz="1100" b="0" smtClean="0">
                <a:solidFill>
                  <a:srgbClr val="000000"/>
                </a:solidFill>
              </a:rPr>
              <a:t>Situations Vacant</a:t>
            </a:r>
            <a:endParaRPr lang="en-GB" sz="1100" b="0" dirty="0">
              <a:solidFill>
                <a:srgbClr val="000000"/>
              </a:solidFill>
            </a:endParaRPr>
          </a:p>
        </p:txBody>
      </p:sp>
    </p:spTree>
    <p:extLst>
      <p:ext uri="{BB962C8B-B14F-4D97-AF65-F5344CB8AC3E}">
        <p14:creationId xmlns:p14="http://schemas.microsoft.com/office/powerpoint/2010/main" val="2567327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Bars of Soap</a:t>
            </a:r>
            <a:endParaRPr lang="en-GB" dirty="0"/>
          </a:p>
        </p:txBody>
      </p:sp>
      <p:graphicFrame>
        <p:nvGraphicFramePr>
          <p:cNvPr id="4" name="Object 3"/>
          <p:cNvGraphicFramePr>
            <a:graphicFrameLocks noChangeAspect="1"/>
          </p:cNvGraphicFramePr>
          <p:nvPr>
            <p:extLst>
              <p:ext uri="{D42A27DB-BD31-4B8C-83A1-F6EECF244321}">
                <p14:modId xmlns:p14="http://schemas.microsoft.com/office/powerpoint/2010/main" val="3538220324"/>
              </p:ext>
            </p:extLst>
          </p:nvPr>
        </p:nvGraphicFramePr>
        <p:xfrm>
          <a:off x="395536" y="4293096"/>
          <a:ext cx="1306513" cy="881063"/>
        </p:xfrm>
        <a:graphic>
          <a:graphicData uri="http://schemas.openxmlformats.org/presentationml/2006/ole">
            <mc:AlternateContent xmlns:mc="http://schemas.openxmlformats.org/markup-compatibility/2006">
              <mc:Choice xmlns:v="urn:schemas-microsoft-com:vml" Requires="v">
                <p:oleObj spid="_x0000_s29710" name="Equation" r:id="rId3" imgW="584200" imgH="393700" progId="Equation.DSMT4">
                  <p:embed/>
                </p:oleObj>
              </mc:Choice>
              <mc:Fallback>
                <p:oleObj name="Equation" r:id="rId3" imgW="584200" imgH="393700" progId="Equation.DSMT4">
                  <p:embed/>
                  <p:pic>
                    <p:nvPicPr>
                      <p:cNvPr id="0" name=""/>
                      <p:cNvPicPr/>
                      <p:nvPr/>
                    </p:nvPicPr>
                    <p:blipFill>
                      <a:blip r:embed="rId4"/>
                      <a:stretch>
                        <a:fillRect/>
                      </a:stretch>
                    </p:blipFill>
                    <p:spPr>
                      <a:xfrm>
                        <a:off x="395536" y="4293096"/>
                        <a:ext cx="1306513" cy="881063"/>
                      </a:xfrm>
                      <a:prstGeom prst="rect">
                        <a:avLst/>
                      </a:prstGeom>
                    </p:spPr>
                  </p:pic>
                </p:oleObj>
              </mc:Fallback>
            </mc:AlternateContent>
          </a:graphicData>
        </a:graphic>
      </p:graphicFrame>
      <p:sp>
        <p:nvSpPr>
          <p:cNvPr id="5" name="TextBox 4"/>
          <p:cNvSpPr txBox="1"/>
          <p:nvPr/>
        </p:nvSpPr>
        <p:spPr>
          <a:xfrm>
            <a:off x="467544" y="3429000"/>
            <a:ext cx="8208912" cy="707886"/>
          </a:xfrm>
          <a:prstGeom prst="rect">
            <a:avLst/>
          </a:prstGeom>
          <a:noFill/>
        </p:spPr>
        <p:txBody>
          <a:bodyPr wrap="square" rtlCol="0">
            <a:spAutoFit/>
          </a:bodyPr>
          <a:lstStyle/>
          <a:p>
            <a:r>
              <a:rPr lang="en-GB" sz="2000" b="0" dirty="0" smtClean="0">
                <a:solidFill>
                  <a:srgbClr val="000000"/>
                </a:solidFill>
              </a:rPr>
              <a:t>Assume that the surface area S is disappearing at a constant rate over time</a:t>
            </a:r>
            <a:endParaRPr lang="en-GB" sz="2000" b="0" dirty="0">
              <a:solidFill>
                <a:srgbClr val="000000"/>
              </a:solidFill>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4074409867"/>
              </p:ext>
            </p:extLst>
          </p:nvPr>
        </p:nvGraphicFramePr>
        <p:xfrm>
          <a:off x="1882775" y="4221163"/>
          <a:ext cx="3735388" cy="863600"/>
        </p:xfrm>
        <a:graphic>
          <a:graphicData uri="http://schemas.openxmlformats.org/presentationml/2006/ole">
            <mc:AlternateContent xmlns:mc="http://schemas.openxmlformats.org/markup-compatibility/2006">
              <mc:Choice xmlns:v="urn:schemas-microsoft-com:vml" Requires="v">
                <p:oleObj spid="_x0000_s29711" name="Equation" r:id="rId5" imgW="1701800" imgH="393700" progId="Equation.DSMT4">
                  <p:embed/>
                </p:oleObj>
              </mc:Choice>
              <mc:Fallback>
                <p:oleObj name="Equation" r:id="rId5" imgW="1701800" imgH="393700" progId="Equation.DSMT4">
                  <p:embed/>
                  <p:pic>
                    <p:nvPicPr>
                      <p:cNvPr id="0" name=""/>
                      <p:cNvPicPr/>
                      <p:nvPr/>
                    </p:nvPicPr>
                    <p:blipFill>
                      <a:blip r:embed="rId6"/>
                      <a:stretch>
                        <a:fillRect/>
                      </a:stretch>
                    </p:blipFill>
                    <p:spPr>
                      <a:xfrm>
                        <a:off x="1882775" y="4221163"/>
                        <a:ext cx="3735388" cy="8636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848054710"/>
              </p:ext>
            </p:extLst>
          </p:nvPr>
        </p:nvGraphicFramePr>
        <p:xfrm>
          <a:off x="377006" y="5229200"/>
          <a:ext cx="3690938" cy="935038"/>
        </p:xfrm>
        <a:graphic>
          <a:graphicData uri="http://schemas.openxmlformats.org/presentationml/2006/ole">
            <mc:AlternateContent xmlns:mc="http://schemas.openxmlformats.org/markup-compatibility/2006">
              <mc:Choice xmlns:v="urn:schemas-microsoft-com:vml" Requires="v">
                <p:oleObj spid="_x0000_s29712" name="Equation" r:id="rId7" imgW="1701800" imgH="431800" progId="Equation.DSMT4">
                  <p:embed/>
                </p:oleObj>
              </mc:Choice>
              <mc:Fallback>
                <p:oleObj name="Equation" r:id="rId7" imgW="1701800" imgH="431800" progId="Equation.DSMT4">
                  <p:embed/>
                  <p:pic>
                    <p:nvPicPr>
                      <p:cNvPr id="0" name=""/>
                      <p:cNvPicPr/>
                      <p:nvPr/>
                    </p:nvPicPr>
                    <p:blipFill>
                      <a:blip r:embed="rId8"/>
                      <a:stretch>
                        <a:fillRect/>
                      </a:stretch>
                    </p:blipFill>
                    <p:spPr>
                      <a:xfrm>
                        <a:off x="377006" y="5229200"/>
                        <a:ext cx="3690938" cy="935038"/>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815739474"/>
              </p:ext>
            </p:extLst>
          </p:nvPr>
        </p:nvGraphicFramePr>
        <p:xfrm>
          <a:off x="4660900" y="5089525"/>
          <a:ext cx="3937000" cy="1071563"/>
        </p:xfrm>
        <a:graphic>
          <a:graphicData uri="http://schemas.openxmlformats.org/presentationml/2006/ole">
            <mc:AlternateContent xmlns:mc="http://schemas.openxmlformats.org/markup-compatibility/2006">
              <mc:Choice xmlns:v="urn:schemas-microsoft-com:vml" Requires="v">
                <p:oleObj spid="_x0000_s29713" name="Equation" r:id="rId9" imgW="1816100" imgH="495300" progId="Equation.DSMT4">
                  <p:embed/>
                </p:oleObj>
              </mc:Choice>
              <mc:Fallback>
                <p:oleObj name="Equation" r:id="rId9" imgW="1816100" imgH="495300" progId="Equation.DSMT4">
                  <p:embed/>
                  <p:pic>
                    <p:nvPicPr>
                      <p:cNvPr id="0" name=""/>
                      <p:cNvPicPr/>
                      <p:nvPr/>
                    </p:nvPicPr>
                    <p:blipFill>
                      <a:blip r:embed="rId10"/>
                      <a:stretch>
                        <a:fillRect/>
                      </a:stretch>
                    </p:blipFill>
                    <p:spPr>
                      <a:xfrm>
                        <a:off x="4660900" y="5089525"/>
                        <a:ext cx="3937000" cy="1071563"/>
                      </a:xfrm>
                      <a:prstGeom prst="rect">
                        <a:avLst/>
                      </a:prstGeom>
                    </p:spPr>
                  </p:pic>
                </p:oleObj>
              </mc:Fallback>
            </mc:AlternateContent>
          </a:graphicData>
        </a:graphic>
      </p:graphicFrame>
      <p:sp>
        <p:nvSpPr>
          <p:cNvPr id="10" name="TextBox 9"/>
          <p:cNvSpPr txBox="1"/>
          <p:nvPr/>
        </p:nvSpPr>
        <p:spPr>
          <a:xfrm>
            <a:off x="1619672" y="6197242"/>
            <a:ext cx="7308303" cy="400110"/>
          </a:xfrm>
          <a:prstGeom prst="rect">
            <a:avLst/>
          </a:prstGeom>
          <a:noFill/>
        </p:spPr>
        <p:txBody>
          <a:bodyPr wrap="square" rtlCol="0">
            <a:spAutoFit/>
          </a:bodyPr>
          <a:lstStyle/>
          <a:p>
            <a:r>
              <a:rPr lang="en-GB" sz="2000" b="0" dirty="0" smtClean="0">
                <a:solidFill>
                  <a:srgbClr val="000000"/>
                </a:solidFill>
              </a:rPr>
              <a:t>The volume is 0 at time c independent of the initial volume</a:t>
            </a:r>
            <a:endParaRPr lang="en-GB" sz="2000" b="0" dirty="0">
              <a:solidFill>
                <a:srgbClr val="000000"/>
              </a:solidFill>
            </a:endParaRPr>
          </a:p>
        </p:txBody>
      </p:sp>
    </p:spTree>
    <p:extLst>
      <p:ext uri="{BB962C8B-B14F-4D97-AF65-F5344CB8AC3E}">
        <p14:creationId xmlns:p14="http://schemas.microsoft.com/office/powerpoint/2010/main" val="25755567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questions come to mind?</a:t>
            </a:r>
            <a:endParaRPr lang="en-GB" dirty="0"/>
          </a:p>
        </p:txBody>
      </p:sp>
      <p:pic>
        <p:nvPicPr>
          <p:cNvPr id="4" name="Picture 3"/>
          <p:cNvPicPr>
            <a:picLocks noChangeAspect="1"/>
          </p:cNvPicPr>
          <p:nvPr/>
        </p:nvPicPr>
        <p:blipFill>
          <a:blip r:embed="rId2"/>
          <a:stretch>
            <a:fillRect/>
          </a:stretch>
        </p:blipFill>
        <p:spPr>
          <a:xfrm>
            <a:off x="1816100" y="736600"/>
            <a:ext cx="5499100" cy="5384800"/>
          </a:xfrm>
          <a:prstGeom prst="rect">
            <a:avLst/>
          </a:prstGeom>
        </p:spPr>
      </p:pic>
    </p:spTree>
    <p:extLst>
      <p:ext uri="{BB962C8B-B14F-4D97-AF65-F5344CB8AC3E}">
        <p14:creationId xmlns:p14="http://schemas.microsoft.com/office/powerpoint/2010/main" val="9870494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Questions Come to Mind?</a:t>
            </a:r>
            <a:endParaRPr lang="en-GB" dirty="0"/>
          </a:p>
        </p:txBody>
      </p:sp>
      <p:pic>
        <p:nvPicPr>
          <p:cNvPr id="4" name="Picture 3"/>
          <p:cNvPicPr>
            <a:picLocks noChangeAspect="1"/>
          </p:cNvPicPr>
          <p:nvPr/>
        </p:nvPicPr>
        <p:blipFill>
          <a:blip r:embed="rId2"/>
          <a:stretch>
            <a:fillRect/>
          </a:stretch>
        </p:blipFill>
        <p:spPr>
          <a:xfrm>
            <a:off x="467544" y="908720"/>
            <a:ext cx="4318496" cy="3053964"/>
          </a:xfrm>
          <a:prstGeom prst="rect">
            <a:avLst/>
          </a:prstGeom>
        </p:spPr>
      </p:pic>
      <p:pic>
        <p:nvPicPr>
          <p:cNvPr id="5" name="Picture 4"/>
          <p:cNvPicPr>
            <a:picLocks noChangeAspect="1"/>
          </p:cNvPicPr>
          <p:nvPr/>
        </p:nvPicPr>
        <p:blipFill>
          <a:blip r:embed="rId3"/>
          <a:stretch>
            <a:fillRect/>
          </a:stretch>
        </p:blipFill>
        <p:spPr>
          <a:xfrm>
            <a:off x="4781709" y="836712"/>
            <a:ext cx="4339456" cy="3039056"/>
          </a:xfrm>
          <a:prstGeom prst="rect">
            <a:avLst/>
          </a:prstGeom>
        </p:spPr>
      </p:pic>
      <p:pic>
        <p:nvPicPr>
          <p:cNvPr id="6" name="Picture 5"/>
          <p:cNvPicPr>
            <a:picLocks noChangeAspect="1"/>
          </p:cNvPicPr>
          <p:nvPr/>
        </p:nvPicPr>
        <p:blipFill>
          <a:blip r:embed="rId4"/>
          <a:stretch>
            <a:fillRect/>
          </a:stretch>
        </p:blipFill>
        <p:spPr>
          <a:xfrm>
            <a:off x="395536" y="3896085"/>
            <a:ext cx="3767832" cy="2961915"/>
          </a:xfrm>
          <a:prstGeom prst="rect">
            <a:avLst/>
          </a:prstGeom>
        </p:spPr>
      </p:pic>
      <p:pic>
        <p:nvPicPr>
          <p:cNvPr id="7" name="Picture 6"/>
          <p:cNvPicPr>
            <a:picLocks noChangeAspect="1"/>
          </p:cNvPicPr>
          <p:nvPr/>
        </p:nvPicPr>
        <p:blipFill>
          <a:blip r:embed="rId5"/>
          <a:stretch>
            <a:fillRect/>
          </a:stretch>
        </p:blipFill>
        <p:spPr>
          <a:xfrm>
            <a:off x="4427984" y="3933056"/>
            <a:ext cx="4211960" cy="2734673"/>
          </a:xfrm>
          <a:prstGeom prst="rect">
            <a:avLst/>
          </a:prstGeom>
        </p:spPr>
      </p:pic>
    </p:spTree>
    <p:extLst>
      <p:ext uri="{BB962C8B-B14F-4D97-AF65-F5344CB8AC3E}">
        <p14:creationId xmlns:p14="http://schemas.microsoft.com/office/powerpoint/2010/main" val="222248043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Twisted</a:t>
            </a:r>
            <a:endParaRPr lang="en-GB" dirty="0"/>
          </a:p>
        </p:txBody>
      </p:sp>
      <p:pic>
        <p:nvPicPr>
          <p:cNvPr id="4" name="Picture 3" descr="CTWrta0XAAMcWY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764704"/>
            <a:ext cx="7620000" cy="5715000"/>
          </a:xfrm>
          <a:prstGeom prst="rect">
            <a:avLst/>
          </a:prstGeom>
        </p:spPr>
      </p:pic>
      <p:sp>
        <p:nvSpPr>
          <p:cNvPr id="5" name="TextBox 4"/>
          <p:cNvSpPr txBox="1"/>
          <p:nvPr/>
        </p:nvSpPr>
        <p:spPr>
          <a:xfrm>
            <a:off x="7097653" y="6334780"/>
            <a:ext cx="2016224" cy="523220"/>
          </a:xfrm>
          <a:prstGeom prst="rect">
            <a:avLst/>
          </a:prstGeom>
          <a:noFill/>
        </p:spPr>
        <p:txBody>
          <a:bodyPr wrap="square" rtlCol="0">
            <a:spAutoFit/>
          </a:bodyPr>
          <a:lstStyle/>
          <a:p>
            <a:r>
              <a:rPr lang="en-GB" b="0" dirty="0" smtClean="0">
                <a:solidFill>
                  <a:srgbClr val="000000"/>
                </a:solidFill>
              </a:rPr>
              <a:t>Alex </a:t>
            </a:r>
            <a:r>
              <a:rPr lang="en-GB" b="0" dirty="0" err="1">
                <a:solidFill>
                  <a:srgbClr val="000000"/>
                </a:solidFill>
              </a:rPr>
              <a:t>B</a:t>
            </a:r>
            <a:r>
              <a:rPr lang="en-GB" b="0" dirty="0" err="1" smtClean="0">
                <a:solidFill>
                  <a:srgbClr val="000000"/>
                </a:solidFill>
              </a:rPr>
              <a:t>ellos</a:t>
            </a:r>
            <a:endParaRPr lang="en-GB" b="0" dirty="0">
              <a:solidFill>
                <a:srgbClr val="000000"/>
              </a:solidFill>
            </a:endParaRPr>
          </a:p>
        </p:txBody>
      </p:sp>
    </p:spTree>
    <p:extLst>
      <p:ext uri="{BB962C8B-B14F-4D97-AF65-F5344CB8AC3E}">
        <p14:creationId xmlns:p14="http://schemas.microsoft.com/office/powerpoint/2010/main" val="1486521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609600"/>
          </a:xfrm>
        </p:spPr>
        <p:txBody>
          <a:bodyPr/>
          <a:lstStyle/>
          <a:p>
            <a:r>
              <a:rPr lang="en-GB" dirty="0" smtClean="0"/>
              <a:t>Tiling</a:t>
            </a:r>
            <a:endParaRPr lang="en-GB" dirty="0"/>
          </a:p>
        </p:txBody>
      </p:sp>
      <p:pic>
        <p:nvPicPr>
          <p:cNvPr id="4" name="Picture 3"/>
          <p:cNvPicPr>
            <a:picLocks noChangeAspect="1"/>
          </p:cNvPicPr>
          <p:nvPr/>
        </p:nvPicPr>
        <p:blipFill>
          <a:blip r:embed="rId3"/>
          <a:stretch>
            <a:fillRect/>
          </a:stretch>
        </p:blipFill>
        <p:spPr>
          <a:xfrm rot="5400000">
            <a:off x="4124733" y="1916858"/>
            <a:ext cx="5964264" cy="3917601"/>
          </a:xfrm>
          <a:prstGeom prst="rect">
            <a:avLst/>
          </a:prstGeom>
        </p:spPr>
      </p:pic>
      <p:pic>
        <p:nvPicPr>
          <p:cNvPr id="5" name="Picture 4"/>
          <p:cNvPicPr>
            <a:picLocks noChangeAspect="1"/>
          </p:cNvPicPr>
          <p:nvPr/>
        </p:nvPicPr>
        <p:blipFill>
          <a:blip r:embed="rId4"/>
          <a:stretch>
            <a:fillRect/>
          </a:stretch>
        </p:blipFill>
        <p:spPr>
          <a:xfrm>
            <a:off x="9798" y="1052736"/>
            <a:ext cx="5155817" cy="5544616"/>
          </a:xfrm>
          <a:prstGeom prst="rect">
            <a:avLst/>
          </a:prstGeom>
        </p:spPr>
      </p:pic>
    </p:spTree>
    <p:extLst>
      <p:ext uri="{BB962C8B-B14F-4D97-AF65-F5344CB8AC3E}">
        <p14:creationId xmlns:p14="http://schemas.microsoft.com/office/powerpoint/2010/main" val="421735124"/>
      </p:ext>
    </p:extLst>
  </p:cSld>
  <p:clrMapOvr>
    <a:masterClrMapping/>
  </p:clrMapOvr>
</p:sld>
</file>

<file path=ppt/theme/theme1.xml><?xml version="1.0" encoding="utf-8"?>
<a:theme xmlns:a="http://schemas.openxmlformats.org/drawingml/2006/main" name="Yellow on Blue">
  <a:themeElements>
    <a:clrScheme name="Custom 1">
      <a:dk1>
        <a:srgbClr val="FFFF99"/>
      </a:dk1>
      <a:lt1>
        <a:srgbClr val="6699FF"/>
      </a:lt1>
      <a:dk2>
        <a:srgbClr val="993300"/>
      </a:dk2>
      <a:lt2>
        <a:srgbClr val="FFFF00"/>
      </a:lt2>
      <a:accent1>
        <a:srgbClr val="F57B49"/>
      </a:accent1>
      <a:accent2>
        <a:srgbClr val="FF00FF"/>
      </a:accent2>
      <a:accent3>
        <a:srgbClr val="AAAAFF"/>
      </a:accent3>
      <a:accent4>
        <a:srgbClr val="DADADA"/>
      </a:accent4>
      <a:accent5>
        <a:srgbClr val="F9BFB1"/>
      </a:accent5>
      <a:accent6>
        <a:srgbClr val="E700E7"/>
      </a:accent6>
      <a:hlink>
        <a:srgbClr val="FF0000"/>
      </a:hlink>
      <a:folHlink>
        <a:srgbClr val="919191"/>
      </a:folHlink>
    </a:clrScheme>
    <a:fontScheme name="Yellow on Blue">
      <a:majorFont>
        <a:latin typeface="Chalkboard"/>
        <a:ea typeface=""/>
        <a:cs typeface=""/>
      </a:majorFont>
      <a:minorFont>
        <a:latin typeface="Chalkboar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Chalkboard"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Chalkboard" pitchFamily="-111" charset="0"/>
          </a:defRPr>
        </a:defPPr>
      </a:lstStyle>
    </a:lnDef>
  </a:objectDefaults>
  <a:extraClrSchemeLst>
    <a:extraClrScheme>
      <a:clrScheme name="Yellow on Blu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Yellow on 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Yellow on Blu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Yellow on Blu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Yellow on Blu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Yellow on Blu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Yellow on Blu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mp; Bullets">
  <a:themeElements>
    <a:clrScheme name="">
      <a:dk1>
        <a:srgbClr val="444229"/>
      </a:dk1>
      <a:lt1>
        <a:srgbClr val="BBBDD6"/>
      </a:lt1>
      <a:dk2>
        <a:srgbClr val="000000"/>
      </a:dk2>
      <a:lt2>
        <a:srgbClr val="A46527"/>
      </a:lt2>
      <a:accent1>
        <a:srgbClr val="FF7C00"/>
      </a:accent1>
      <a:accent2>
        <a:srgbClr val="333399"/>
      </a:accent2>
      <a:accent3>
        <a:srgbClr val="DADBE8"/>
      </a:accent3>
      <a:accent4>
        <a:srgbClr val="393721"/>
      </a:accent4>
      <a:accent5>
        <a:srgbClr val="FFBFAA"/>
      </a:accent5>
      <a:accent6>
        <a:srgbClr val="2D2D8A"/>
      </a:accent6>
      <a:hlink>
        <a:srgbClr val="009999"/>
      </a:hlink>
      <a:folHlink>
        <a:srgbClr val="99CC00"/>
      </a:folHlink>
    </a:clrScheme>
    <a:fontScheme name="Title &amp; Bullets">
      <a:majorFont>
        <a:latin typeface="Chalkboard"/>
        <a:ea typeface="ヒラギノ角ゴ Pro W3"/>
        <a:cs typeface="ヒラギノ角ゴ Pro W3"/>
      </a:majorFont>
      <a:minorFont>
        <a:latin typeface="Chalkboard"/>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Chalkboard"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Chalkboard" pitchFamily="-111"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Chalkboard"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Chalkboard"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MaxiMac:Applications:Microsoft Office X:Templates:JHM Templates:Yellow on Blue.pot</Template>
  <TotalTime>22984</TotalTime>
  <Words>1345</Words>
  <Application>Microsoft Macintosh PowerPoint</Application>
  <PresentationFormat>On-screen Show (4:3)</PresentationFormat>
  <Paragraphs>135</Paragraphs>
  <Slides>40</Slides>
  <Notes>6</Notes>
  <HiddenSlides>0</HiddenSlides>
  <MMClips>1</MMClips>
  <ScaleCrop>false</ScaleCrop>
  <HeadingPairs>
    <vt:vector size="6" baseType="variant">
      <vt:variant>
        <vt:lpstr>Theme</vt:lpstr>
      </vt:variant>
      <vt:variant>
        <vt:i4>3</vt:i4>
      </vt:variant>
      <vt:variant>
        <vt:lpstr>Embedded OLE Servers</vt:lpstr>
      </vt:variant>
      <vt:variant>
        <vt:i4>2</vt:i4>
      </vt:variant>
      <vt:variant>
        <vt:lpstr>Slide Titles</vt:lpstr>
      </vt:variant>
      <vt:variant>
        <vt:i4>40</vt:i4>
      </vt:variant>
    </vt:vector>
  </HeadingPairs>
  <TitlesOfParts>
    <vt:vector size="45" baseType="lpstr">
      <vt:lpstr>Yellow on Blue</vt:lpstr>
      <vt:lpstr>Title &amp; Bullets</vt:lpstr>
      <vt:lpstr>Blank Presentation</vt:lpstr>
      <vt:lpstr>Equation</vt:lpstr>
      <vt:lpstr>Document</vt:lpstr>
      <vt:lpstr>Situations Vacant</vt:lpstr>
      <vt:lpstr>Fermi Questions</vt:lpstr>
      <vt:lpstr>Making Change</vt:lpstr>
      <vt:lpstr>Bars of Soap</vt:lpstr>
      <vt:lpstr>Bars of Soap</vt:lpstr>
      <vt:lpstr>What questions come to mind?</vt:lpstr>
      <vt:lpstr>What Questions Come to Mind?</vt:lpstr>
      <vt:lpstr>Twisted</vt:lpstr>
      <vt:lpstr>Tiling</vt:lpstr>
      <vt:lpstr>SuitCases</vt:lpstr>
      <vt:lpstr>UnHinged?</vt:lpstr>
      <vt:lpstr>Weighing</vt:lpstr>
      <vt:lpstr>Balancing</vt:lpstr>
      <vt:lpstr>Gearing Up</vt:lpstr>
      <vt:lpstr>Piano Pedal</vt:lpstr>
      <vt:lpstr>Perpetual Calendar</vt:lpstr>
      <vt:lpstr>Vested Interests?</vt:lpstr>
      <vt:lpstr>PowerPoint Presentation</vt:lpstr>
      <vt:lpstr>Water</vt:lpstr>
      <vt:lpstr>Ice &amp; Water</vt:lpstr>
      <vt:lpstr>Jars</vt:lpstr>
      <vt:lpstr>Coffee Mugs</vt:lpstr>
      <vt:lpstr>Paper Cups</vt:lpstr>
      <vt:lpstr>Twisting</vt:lpstr>
      <vt:lpstr>Hitched</vt:lpstr>
      <vt:lpstr>Balanced</vt:lpstr>
      <vt:lpstr>Belted</vt:lpstr>
      <vt:lpstr>SWYS</vt:lpstr>
      <vt:lpstr>Cisterns</vt:lpstr>
      <vt:lpstr>Parking</vt:lpstr>
      <vt:lpstr>Fountains</vt:lpstr>
      <vt:lpstr>Hydraulics 2</vt:lpstr>
      <vt:lpstr>Driving Data</vt:lpstr>
      <vt:lpstr>Hiring Room Policy</vt:lpstr>
      <vt:lpstr>Vote Changing</vt:lpstr>
      <vt:lpstr>Journeys</vt:lpstr>
      <vt:lpstr>Half-Life</vt:lpstr>
      <vt:lpstr>Marbles</vt:lpstr>
      <vt:lpstr>Tracked</vt:lpstr>
      <vt:lpstr>PowerPoint Presentation</vt:lpstr>
    </vt:vector>
  </TitlesOfParts>
  <Company>CME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Mason</dc:creator>
  <cp:lastModifiedBy>Mason</cp:lastModifiedBy>
  <cp:revision>760</cp:revision>
  <dcterms:created xsi:type="dcterms:W3CDTF">2009-05-15T05:15:20Z</dcterms:created>
  <dcterms:modified xsi:type="dcterms:W3CDTF">2016-01-07T14:47:42Z</dcterms:modified>
</cp:coreProperties>
</file>