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1" r:id="rId2"/>
    <p:sldMasterId id="2147483650" r:id="rId3"/>
  </p:sldMasterIdLst>
  <p:notesMasterIdLst>
    <p:notesMasterId r:id="rId10"/>
  </p:notesMasterIdLst>
  <p:handoutMasterIdLst>
    <p:handoutMasterId r:id="rId11"/>
  </p:handoutMasterIdLst>
  <p:sldIdLst>
    <p:sldId id="695" r:id="rId4"/>
    <p:sldId id="635" r:id="rId5"/>
    <p:sldId id="692" r:id="rId6"/>
    <p:sldId id="693" r:id="rId7"/>
    <p:sldId id="694" r:id="rId8"/>
    <p:sldId id="696" r:id="rId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/>
  <p:clrMru>
    <a:srgbClr val="000000"/>
    <a:srgbClr val="00FFFF"/>
    <a:srgbClr val="00279F"/>
    <a:srgbClr val="3400FF"/>
    <a:srgbClr val="FFFFFF"/>
    <a:srgbClr val="666666"/>
    <a:srgbClr val="8E8E8E"/>
    <a:srgbClr val="999999"/>
    <a:srgbClr val="51FF1F"/>
    <a:srgbClr val="FFF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1" autoAdjust="0"/>
    <p:restoredTop sz="94660"/>
  </p:normalViewPr>
  <p:slideViewPr>
    <p:cSldViewPr>
      <p:cViewPr>
        <p:scale>
          <a:sx n="81" d="100"/>
          <a:sy n="81" d="100"/>
        </p:scale>
        <p:origin x="-464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C6EA9-F035-8544-AAF2-C7382EBC22C9}" type="datetimeFigureOut">
              <a:t>12/10/15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61370-A4E2-FA4B-ACC9-505EA8ADA22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556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12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79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52400"/>
            <a:ext cx="2103437" cy="5638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57913" cy="5638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638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1873C-8276-E449-9733-905D3995D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7040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3CEBE-BB09-FF47-976F-58E9EA93E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224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853A-A83C-3A4B-B9BD-B0175DFF8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8421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5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E941A-E36A-9545-AB27-523028EFB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1284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41067-1855-014B-96A8-DA7D05686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2131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B661D-C418-414D-A709-C47B17498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1846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3DA9F-FC11-0346-B46B-99C4D4ADA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4557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5D6CA-AA83-214C-8B87-02FEE1D52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5412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44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>
              <a:sym typeface="Chalkboard" pitchFamily="-11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A7021-EC8E-6A47-AB51-F5F6BA5D7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4430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C98BB-B838-7A4D-9242-708A09D6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0428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88900"/>
            <a:ext cx="2143125" cy="6083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88900"/>
            <a:ext cx="6276975" cy="60833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8A354-DBA1-1A43-AFD3-900AA1A89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10150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C9C9-3A70-9C45-8395-5050EA223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32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D1D25-E0D1-E74C-BB85-8721036A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1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9001D-2FE4-5243-99A1-1B469F76B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24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444C5-5C26-4241-8CDE-74AAD7DB0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69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9DEB5-E6EF-8C42-A07C-852754A27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41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6DF07-0A07-D94B-817B-336108EDC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01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F7F89-9AB1-234F-B8D1-DB51C2E66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9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743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FF962-821A-2E49-8A24-F01D3C78E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7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8B277-0E2F-AC4C-8BC7-5C1A10E8F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47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749F9-BB89-964D-9BB0-EB0C1764E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79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228600"/>
            <a:ext cx="2171700" cy="6400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362700" cy="6400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A0568-EE28-1144-BF90-979F2E93A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0775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82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43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9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99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2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984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77724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528" y="1052736"/>
            <a:ext cx="8424936" cy="50405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077" name="Text Box 5"/>
          <p:cNvSpPr txBox="1">
            <a:spLocks noChangeArrowheads="1"/>
          </p:cNvSpPr>
          <p:nvPr userDrawn="1"/>
        </p:nvSpPr>
        <p:spPr bwMode="auto">
          <a:xfrm>
            <a:off x="76200" y="6505599"/>
            <a:ext cx="685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81FB3A04-3DDA-6D4B-B419-E64C2CC61434}" type="slidenum">
              <a:rPr lang="en-US" sz="1400" b="0" smtClean="0">
                <a:solidFill>
                  <a:srgbClr val="000000"/>
                </a:solidFill>
                <a:latin typeface="Lucida Grande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400" b="0" dirty="0" smtClean="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bldLvl="2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5">
              <a:lumMod val="25000"/>
            </a:schemeClr>
          </a:solidFill>
          <a:effectLst>
            <a:outerShdw blurRad="38100" dist="38100" dir="2700000" algn="tl">
              <a:schemeClr val="tx2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5000"/>
        <a:buFont typeface="Wingdings" charset="2"/>
        <a:buChar char="v"/>
        <a:defRPr sz="2400">
          <a:solidFill>
            <a:schemeClr val="accent3">
              <a:lumMod val="50000"/>
            </a:schemeClr>
          </a:solidFill>
          <a:effectLst/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5">
            <a:lumMod val="50000"/>
          </a:schemeClr>
        </a:buClr>
        <a:buSzPct val="100000"/>
        <a:buFontTx/>
        <a:buChar char="–"/>
        <a:defRPr sz="2000">
          <a:solidFill>
            <a:schemeClr val="bg2">
              <a:lumMod val="10000"/>
            </a:schemeClr>
          </a:solidFill>
          <a:effectLst/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100000"/>
        <a:buFont typeface="Wingdings" charset="2"/>
        <a:buChar char="Ø"/>
        <a:defRPr sz="2000">
          <a:solidFill>
            <a:schemeClr val="bg1">
              <a:lumMod val="75000"/>
            </a:schemeClr>
          </a:solidFill>
          <a:latin typeface="+mj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0"/>
        <a:buChar char="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88900"/>
            <a:ext cx="6680200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63500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16000"/>
            <a:ext cx="8572500" cy="515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8806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280150"/>
            <a:ext cx="4699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3200" b="0">
                <a:cs typeface="Chalkboard" charset="0"/>
                <a:sym typeface="Chalkboard" charset="0"/>
              </a:defRPr>
            </a:lvl1pPr>
          </a:lstStyle>
          <a:p>
            <a:pPr>
              <a:defRPr/>
            </a:pPr>
            <a:fld id="{F9BEE6A6-C067-B541-8D44-9DCE80682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+mj-lt"/>
          <a:ea typeface="+mj-ea"/>
          <a:cs typeface="+mj-cs"/>
          <a:sym typeface="Chalkboar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9pPr>
    </p:titleStyle>
    <p:bodyStyle>
      <a:lvl1pPr marL="381000" indent="-381000" algn="l" rtl="0" eaLnBrk="0" fontAlgn="base" hangingPunct="0">
        <a:spcBef>
          <a:spcPts val="1000"/>
        </a:spcBef>
        <a:spcAft>
          <a:spcPct val="0"/>
        </a:spcAft>
        <a:buSzPct val="116000"/>
        <a:buChar char="•"/>
        <a:defRPr sz="3200">
          <a:solidFill>
            <a:srgbClr val="23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1pPr>
      <a:lvl2pPr marL="769938" indent="-401638" algn="l" rtl="0" eaLnBrk="0" fontAlgn="base" hangingPunct="0">
        <a:spcBef>
          <a:spcPts val="900"/>
        </a:spcBef>
        <a:spcAft>
          <a:spcPct val="0"/>
        </a:spcAft>
        <a:buSzPct val="77000"/>
        <a:buChar char="•"/>
        <a:defRPr sz="2400">
          <a:solidFill>
            <a:srgbClr val="0084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2pPr>
      <a:lvl3pPr marL="1176338" indent="-249238" algn="l" rtl="0" eaLnBrk="0" fontAlgn="base" hangingPunct="0">
        <a:spcBef>
          <a:spcPts val="900"/>
        </a:spcBef>
        <a:spcAft>
          <a:spcPct val="0"/>
        </a:spcAft>
        <a:buClr>
          <a:srgbClr val="444229"/>
        </a:buClr>
        <a:buSzPct val="125000"/>
        <a:buFont typeface="Hoefler Text" charset="0"/>
        <a:buChar char="•"/>
        <a:defRPr sz="2400">
          <a:solidFill>
            <a:srgbClr val="94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3pPr>
      <a:lvl4pPr marL="15446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4pPr>
      <a:lvl5pPr marL="19129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5pPr>
      <a:lvl6pPr marL="23701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6pPr>
      <a:lvl7pPr marL="28273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7pPr>
      <a:lvl8pPr marL="32845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8pPr>
      <a:lvl9pPr marL="37417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686800" cy="5105400"/>
          </a:xfrm>
          <a:prstGeom prst="roundRect">
            <a:avLst>
              <a:gd name="adj" fmla="val 345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CC00"/>
                </a:solidFill>
                <a:latin typeface="Times" charset="0"/>
              </a:defRPr>
            </a:lvl1pPr>
          </a:lstStyle>
          <a:p>
            <a:pPr>
              <a:defRPr/>
            </a:pPr>
            <a:fld id="{EDDDA3EC-EAA5-0E44-83EC-F204EA7B1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2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ebdings" charset="0"/>
        <a:buChar char="&quot;"/>
        <a:defRPr sz="3200" b="1">
          <a:solidFill>
            <a:srgbClr val="FFFF00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0"/>
        <a:buChar char="z"/>
        <a:defRPr sz="3200" b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 b="1" i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hyperlink" Target="file://localhost/Users/jhm3/Documents/Files/%20%20%20%20Current%20Activities/%20%20%20%20%20Events%202015/10.17%20London%20ATM/Perimeters/Two%20Related%20Polygons.cdy" TargetMode="External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Coordinated Perimeters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724128" y="6165304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smtClean="0">
                <a:solidFill>
                  <a:srgbClr val="000000"/>
                </a:solidFill>
              </a:rPr>
              <a:t>Based on an idea of Dan Meyer</a:t>
            </a:r>
            <a:endParaRPr lang="en-GB" sz="1400" b="0" dirty="0">
              <a:solidFill>
                <a:srgbClr val="000000"/>
              </a:solidFill>
            </a:endParaRPr>
          </a:p>
        </p:txBody>
      </p:sp>
      <p:pic>
        <p:nvPicPr>
          <p:cNvPr id="3" name="Square &amp; Triang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836712"/>
            <a:ext cx="6984776" cy="5280755"/>
          </a:xfrm>
          <a:prstGeom prst="rect">
            <a:avLst/>
          </a:prstGeom>
        </p:spPr>
      </p:pic>
      <p:sp>
        <p:nvSpPr>
          <p:cNvPr id="5" name="Action Button: Custom 4">
            <a:hlinkClick r:id="rId5" action="ppaction://hlinkfile" highlightClick="1"/>
          </p:cNvPr>
          <p:cNvSpPr/>
          <p:nvPr/>
        </p:nvSpPr>
        <p:spPr bwMode="auto">
          <a:xfrm>
            <a:off x="8244408" y="5445224"/>
            <a:ext cx="576064" cy="576064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73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or Less: Area &amp; Perimeter</a:t>
            </a:r>
            <a:endParaRPr lang="en-GB" dirty="0"/>
          </a:p>
        </p:txBody>
      </p:sp>
      <p:pic>
        <p:nvPicPr>
          <p:cNvPr id="6" name="Picture 5">
            <a:hlinkClick r:id="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60432" cy="526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3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Shape Signature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Comic Sans MS"/>
                <a:ea typeface="Times New Roman"/>
                <a:cs typeface="Times New Roman"/>
              </a:rPr>
              <a:t>The signature of a 2-D shape is the ratio of the square of the Semi-Perimeter to the Area</a:t>
            </a:r>
            <a:endParaRPr lang="en-GB" dirty="0">
              <a:latin typeface="Palatino"/>
              <a:ea typeface="Times New Roman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ea typeface="Times New Roman"/>
                <a:cs typeface="Times New Roman"/>
              </a:rPr>
              <a:t>What is the signature of a circle? </a:t>
            </a:r>
            <a:endParaRPr lang="en-GB" dirty="0">
              <a:latin typeface="Palatino"/>
              <a:ea typeface="Times New Roman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ea typeface="Times New Roman"/>
                <a:cs typeface="Times New Roman"/>
              </a:rPr>
              <a:t>What is the signature of a square? Of a rectangle?</a:t>
            </a:r>
            <a:endParaRPr lang="en-GB" dirty="0">
              <a:latin typeface="Palatino"/>
              <a:ea typeface="Times New Roman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latin typeface="Comic Sans MS"/>
                <a:ea typeface="Times New Roman"/>
                <a:cs typeface="Times New Roman"/>
              </a:rPr>
              <a:t>If </a:t>
            </a:r>
            <a:r>
              <a:rPr lang="en-GB" dirty="0">
                <a:latin typeface="Comic Sans MS"/>
                <a:ea typeface="Times New Roman"/>
                <a:cs typeface="Times New Roman"/>
              </a:rPr>
              <a:t>a shape is scaled, what happens to the signature?</a:t>
            </a:r>
            <a:endParaRPr lang="en-GB" dirty="0">
              <a:latin typeface="Palatino"/>
              <a:ea typeface="Times New Roman"/>
              <a:cs typeface="Times New Roman"/>
            </a:endParaRPr>
          </a:p>
          <a:p>
            <a:r>
              <a:rPr lang="en-GB" dirty="0">
                <a:latin typeface="Comic Sans MS"/>
                <a:ea typeface="Times New Roman"/>
                <a:cs typeface="Times New Roman"/>
              </a:rPr>
              <a:t>Can different shapes have the same signature?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dirty="0" smtClean="0">
                <a:ea typeface="Times New Roman"/>
                <a:cs typeface="Times New Roman"/>
              </a:rPr>
              <a:t>What </a:t>
            </a:r>
            <a:r>
              <a:rPr lang="en-GB" dirty="0">
                <a:ea typeface="Times New Roman"/>
                <a:cs typeface="Times New Roman"/>
              </a:rPr>
              <a:t>about 3-D?</a:t>
            </a:r>
            <a:r>
              <a:rPr lang="en-GB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6662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Perimeter Adjustments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424936" cy="1008112"/>
          </a:xfrm>
        </p:spPr>
        <p:txBody>
          <a:bodyPr/>
          <a:lstStyle/>
          <a:p>
            <a:r>
              <a:rPr lang="en-GB" dirty="0">
                <a:latin typeface="Comic Sans MS"/>
                <a:ea typeface="Times New Roman"/>
                <a:cs typeface="Times New Roman"/>
              </a:rPr>
              <a:t>Compare the perimeters of the two </a:t>
            </a:r>
            <a:r>
              <a:rPr lang="en-GB" dirty="0" smtClean="0">
                <a:latin typeface="Comic Sans MS"/>
                <a:ea typeface="Times New Roman"/>
                <a:cs typeface="Times New Roman"/>
              </a:rPr>
              <a:t>below</a:t>
            </a:r>
            <a:br>
              <a:rPr lang="en-GB" dirty="0" smtClean="0">
                <a:latin typeface="Comic Sans MS"/>
                <a:ea typeface="Times New Roman"/>
                <a:cs typeface="Times New Roman"/>
              </a:rPr>
            </a:br>
            <a:r>
              <a:rPr lang="en-GB" dirty="0" smtClean="0">
                <a:latin typeface="Comic Sans MS"/>
                <a:ea typeface="Times New Roman"/>
                <a:cs typeface="Times New Roman"/>
              </a:rPr>
              <a:t>(</a:t>
            </a:r>
            <a:r>
              <a:rPr lang="en-GB" dirty="0">
                <a:latin typeface="Comic Sans MS"/>
                <a:ea typeface="Times New Roman"/>
                <a:cs typeface="Times New Roman"/>
              </a:rPr>
              <a:t>dotted lines show alignments). </a:t>
            </a:r>
            <a:endParaRPr lang="en-GB" dirty="0" smtClean="0">
              <a:latin typeface="Comic Sans MS"/>
              <a:ea typeface="Times New Roman"/>
              <a:cs typeface="Times New Roman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7544" y="4221088"/>
            <a:ext cx="8424936" cy="22322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>
                <a:latin typeface="Comic Sans MS"/>
                <a:ea typeface="Times New Roman"/>
                <a:cs typeface="Times New Roman"/>
              </a:rPr>
              <a:t>Construct other shapes whose perimeters can be worked out using only the lengths of the original rectangle.</a:t>
            </a:r>
          </a:p>
          <a:p>
            <a:endParaRPr lang="en-GB" b="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60848"/>
            <a:ext cx="3313258" cy="1567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3332832" cy="1656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669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Scaling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424936" cy="1080120"/>
          </a:xfrm>
        </p:spPr>
        <p:txBody>
          <a:bodyPr/>
          <a:lstStyle/>
          <a:p>
            <a:r>
              <a:rPr lang="en-GB" dirty="0" smtClean="0">
                <a:latin typeface="Comic Sans MS"/>
                <a:ea typeface="Times New Roman"/>
                <a:cs typeface="Times New Roman"/>
              </a:rPr>
              <a:t>Below are </a:t>
            </a:r>
            <a:r>
              <a:rPr lang="en-GB" dirty="0">
                <a:latin typeface="Comic Sans MS"/>
                <a:ea typeface="Times New Roman"/>
                <a:cs typeface="Times New Roman"/>
              </a:rPr>
              <a:t>two shapes both of which can be scaled by a factor of two using four copies. </a:t>
            </a:r>
            <a:endParaRPr lang="en-GB" dirty="0" smtClean="0">
              <a:latin typeface="Comic Sans MS"/>
              <a:ea typeface="Times New Roman"/>
              <a:cs typeface="Times New Roman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7544" y="4869160"/>
            <a:ext cx="8424936" cy="1440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>
                <a:latin typeface="Comic Sans MS"/>
                <a:ea typeface="Times New Roman"/>
                <a:cs typeface="Times New Roman"/>
              </a:rPr>
              <a:t>What other shapes have this property? </a:t>
            </a:r>
          </a:p>
          <a:p>
            <a:r>
              <a:rPr lang="en-GB" b="0" dirty="0" smtClean="0">
                <a:latin typeface="Comic Sans MS"/>
                <a:ea typeface="Times New Roman"/>
                <a:cs typeface="Times New Roman"/>
              </a:rPr>
              <a:t> Can you find a shape that can be scaled by a factor of 3 using 9 copies but not by 2 using 4 copies?</a:t>
            </a:r>
          </a:p>
          <a:p>
            <a:endParaRPr lang="en-GB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060848"/>
            <a:ext cx="3675236" cy="2199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60" y="2132856"/>
            <a:ext cx="3503092" cy="210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37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491880" y="1988840"/>
            <a:ext cx="2808312" cy="230425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Just Enough Information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424936" cy="936104"/>
          </a:xfrm>
        </p:spPr>
        <p:txBody>
          <a:bodyPr/>
          <a:lstStyle/>
          <a:p>
            <a:r>
              <a:rPr lang="en-GB" dirty="0" smtClean="0"/>
              <a:t>Draw a rectilinear figure </a:t>
            </a:r>
            <a:br>
              <a:rPr lang="en-GB" dirty="0" smtClean="0"/>
            </a:br>
            <a:r>
              <a:rPr lang="en-GB" dirty="0" smtClean="0"/>
              <a:t>(polygon, all internal angles 90° or 270°). 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7544" y="4581128"/>
            <a:ext cx="8424936" cy="180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/>
              <a:t>How few lengths do you need in order to calculate the perimeter?</a:t>
            </a:r>
          </a:p>
          <a:p>
            <a:r>
              <a:rPr lang="en-GB" b="0" dirty="0" smtClean="0"/>
              <a:t>How few lengths do you need in order to calculate the area? </a:t>
            </a:r>
            <a:endParaRPr lang="en-GB" b="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825536" y="2348880"/>
            <a:ext cx="1970600" cy="1584176"/>
            <a:chOff x="1881320" y="2204864"/>
            <a:chExt cx="1970600" cy="1584176"/>
          </a:xfrm>
        </p:grpSpPr>
        <p:sp>
          <p:nvSpPr>
            <p:cNvPr id="5" name="Freeform 4"/>
            <p:cNvSpPr/>
            <p:nvPr/>
          </p:nvSpPr>
          <p:spPr>
            <a:xfrm>
              <a:off x="1881320" y="2399026"/>
              <a:ext cx="1410990" cy="0"/>
            </a:xfrm>
            <a:custGeom>
              <a:avLst/>
              <a:gdLst>
                <a:gd name="connsiteX0" fmla="*/ 0 w 1410990"/>
                <a:gd name="connsiteY0" fmla="*/ 0 h 0"/>
                <a:gd name="connsiteX1" fmla="*/ 109744 w 1410990"/>
                <a:gd name="connsiteY1" fmla="*/ 0 h 0"/>
                <a:gd name="connsiteX2" fmla="*/ 1207181 w 1410990"/>
                <a:gd name="connsiteY2" fmla="*/ 0 h 0"/>
                <a:gd name="connsiteX3" fmla="*/ 141099 w 1410990"/>
                <a:gd name="connsiteY3" fmla="*/ 0 h 0"/>
                <a:gd name="connsiteX4" fmla="*/ 1410990 w 1410990"/>
                <a:gd name="connsiteY4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0990">
                  <a:moveTo>
                    <a:pt x="0" y="0"/>
                  </a:moveTo>
                  <a:lnTo>
                    <a:pt x="109744" y="0"/>
                  </a:lnTo>
                  <a:lnTo>
                    <a:pt x="1207181" y="0"/>
                  </a:lnTo>
                  <a:lnTo>
                    <a:pt x="141099" y="0"/>
                  </a:lnTo>
                  <a:lnTo>
                    <a:pt x="141099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123728" y="2492896"/>
              <a:ext cx="432048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555776" y="2204864"/>
              <a:ext cx="720080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987824" y="2852936"/>
              <a:ext cx="432048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419872" y="2564904"/>
              <a:ext cx="432048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555776" y="2852936"/>
              <a:ext cx="216024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699792" y="2852936"/>
              <a:ext cx="360040" cy="9361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0188205"/>
      </p:ext>
    </p:extLst>
  </p:cSld>
  <p:clrMapOvr>
    <a:masterClrMapping/>
  </p:clrMapOvr>
</p:sld>
</file>

<file path=ppt/theme/theme1.xml><?xml version="1.0" encoding="utf-8"?>
<a:theme xmlns:a="http://schemas.openxmlformats.org/drawingml/2006/main" name="Yellow on Blue">
  <a:themeElements>
    <a:clrScheme name="Custom 1">
      <a:dk1>
        <a:srgbClr val="FFFF99"/>
      </a:dk1>
      <a:lt1>
        <a:srgbClr val="6699FF"/>
      </a:lt1>
      <a:dk2>
        <a:srgbClr val="993300"/>
      </a:dk2>
      <a:lt2>
        <a:srgbClr val="FFFF00"/>
      </a:lt2>
      <a:accent1>
        <a:srgbClr val="F57B49"/>
      </a:accent1>
      <a:accent2>
        <a:srgbClr val="FF00FF"/>
      </a:accent2>
      <a:accent3>
        <a:srgbClr val="AAAAFF"/>
      </a:accent3>
      <a:accent4>
        <a:srgbClr val="DADADA"/>
      </a:accent4>
      <a:accent5>
        <a:srgbClr val="F9BFB1"/>
      </a:accent5>
      <a:accent6>
        <a:srgbClr val="E700E7"/>
      </a:accent6>
      <a:hlink>
        <a:srgbClr val="FF0000"/>
      </a:hlink>
      <a:folHlink>
        <a:srgbClr val="919191"/>
      </a:folHlink>
    </a:clrScheme>
    <a:fontScheme name="Yellow on Blue">
      <a:majorFont>
        <a:latin typeface="Chalkboard"/>
        <a:ea typeface=""/>
        <a:cs typeface=""/>
      </a:majorFont>
      <a:minorFont>
        <a:latin typeface="Chalkboa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Yellow on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 on 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444229"/>
      </a:dk1>
      <a:lt1>
        <a:srgbClr val="BBBDD6"/>
      </a:lt1>
      <a:dk2>
        <a:srgbClr val="000000"/>
      </a:dk2>
      <a:lt2>
        <a:srgbClr val="A46527"/>
      </a:lt2>
      <a:accent1>
        <a:srgbClr val="FF7C00"/>
      </a:accent1>
      <a:accent2>
        <a:srgbClr val="333399"/>
      </a:accent2>
      <a:accent3>
        <a:srgbClr val="DADBE8"/>
      </a:accent3>
      <a:accent4>
        <a:srgbClr val="393721"/>
      </a:accent4>
      <a:accent5>
        <a:srgbClr val="FFB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halkboard"/>
        <a:ea typeface="ヒラギノ角ゴ Pro W3"/>
        <a:cs typeface="ヒラギノ角ゴ Pro W3"/>
      </a:majorFont>
      <a:minorFont>
        <a:latin typeface="Chalkboard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MaxiMac:Applications:Microsoft Office X:Templates:JHM Templates:Yellow on Blue.pot</Template>
  <TotalTime>21882</TotalTime>
  <Words>199</Words>
  <Application>Microsoft Macintosh PowerPoint</Application>
  <PresentationFormat>On-screen Show (4:3)</PresentationFormat>
  <Paragraphs>21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Yellow on Blue</vt:lpstr>
      <vt:lpstr>Title &amp; Bullets</vt:lpstr>
      <vt:lpstr>Blank Presentation</vt:lpstr>
      <vt:lpstr>Coordinated Perimeters</vt:lpstr>
      <vt:lpstr>More or Less: Area &amp; Perimeter</vt:lpstr>
      <vt:lpstr>Shape Signature</vt:lpstr>
      <vt:lpstr>Perimeter Adjustments</vt:lpstr>
      <vt:lpstr>Scaling</vt:lpstr>
      <vt:lpstr>Just Enough Information</vt:lpstr>
    </vt:vector>
  </TitlesOfParts>
  <Company>CME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Mason</cp:lastModifiedBy>
  <cp:revision>722</cp:revision>
  <dcterms:created xsi:type="dcterms:W3CDTF">2009-05-15T05:15:20Z</dcterms:created>
  <dcterms:modified xsi:type="dcterms:W3CDTF">2015-10-12T12:33:57Z</dcterms:modified>
</cp:coreProperties>
</file>