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8046-1306-4EC3-8D06-93FA77D75BDA}" type="datetimeFigureOut">
              <a:rPr lang="en-GB" smtClean="0"/>
              <a:t>04/12/2012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7B53-51D5-4B38-8278-55B711ACEC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8046-1306-4EC3-8D06-93FA77D75BDA}" type="datetimeFigureOut">
              <a:rPr lang="en-GB" smtClean="0"/>
              <a:t>04/12/2012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7B53-51D5-4B38-8278-55B711ACEC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8046-1306-4EC3-8D06-93FA77D75BDA}" type="datetimeFigureOut">
              <a:rPr lang="en-GB" smtClean="0"/>
              <a:t>04/12/2012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7B53-51D5-4B38-8278-55B711ACEC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8046-1306-4EC3-8D06-93FA77D75BDA}" type="datetimeFigureOut">
              <a:rPr lang="en-GB" smtClean="0"/>
              <a:t>04/12/2012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7B53-51D5-4B38-8278-55B711ACEC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8046-1306-4EC3-8D06-93FA77D75BDA}" type="datetimeFigureOut">
              <a:rPr lang="en-GB" smtClean="0"/>
              <a:t>04/12/2012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7B53-51D5-4B38-8278-55B711ACEC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8046-1306-4EC3-8D06-93FA77D75BDA}" type="datetimeFigureOut">
              <a:rPr lang="en-GB" smtClean="0"/>
              <a:t>04/12/2012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7B53-51D5-4B38-8278-55B711ACEC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8046-1306-4EC3-8D06-93FA77D75BDA}" type="datetimeFigureOut">
              <a:rPr lang="en-GB" smtClean="0"/>
              <a:t>04/12/2012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7B53-51D5-4B38-8278-55B711ACEC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8046-1306-4EC3-8D06-93FA77D75BDA}" type="datetimeFigureOut">
              <a:rPr lang="en-GB" smtClean="0"/>
              <a:t>04/12/2012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7B53-51D5-4B38-8278-55B711ACEC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8046-1306-4EC3-8D06-93FA77D75BDA}" type="datetimeFigureOut">
              <a:rPr lang="en-GB" smtClean="0"/>
              <a:t>04/12/2012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7B53-51D5-4B38-8278-55B711ACEC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8046-1306-4EC3-8D06-93FA77D75BDA}" type="datetimeFigureOut">
              <a:rPr lang="en-GB" smtClean="0"/>
              <a:t>04/12/2012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7B53-51D5-4B38-8278-55B711ACEC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8046-1306-4EC3-8D06-93FA77D75BDA}" type="datetimeFigureOut">
              <a:rPr lang="en-GB" smtClean="0"/>
              <a:t>04/12/2012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7B53-51D5-4B38-8278-55B711ACEC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78046-1306-4EC3-8D06-93FA77D75BDA}" type="datetimeFigureOut">
              <a:rPr lang="en-GB" smtClean="0"/>
              <a:t>04/12/2012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27B53-51D5-4B38-8278-55B711ACEC0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Issues in research and practice in mathematics education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Anne Watson &amp; John Mason</a:t>
            </a:r>
          </a:p>
          <a:p>
            <a:r>
              <a:rPr lang="en-GB" dirty="0" smtClean="0"/>
              <a:t>Friday 7</a:t>
            </a:r>
            <a:r>
              <a:rPr lang="en-GB" baseline="30000" dirty="0" smtClean="0"/>
              <a:t>th</a:t>
            </a:r>
            <a:r>
              <a:rPr lang="en-GB" dirty="0" smtClean="0"/>
              <a:t> Dec 2012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to see in mathematics lessons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Conceptual understanding</a:t>
            </a:r>
          </a:p>
          <a:p>
            <a:r>
              <a:rPr lang="en-GB" dirty="0" smtClean="0"/>
              <a:t>Procedural fluency</a:t>
            </a:r>
          </a:p>
          <a:p>
            <a:r>
              <a:rPr lang="en-GB" dirty="0" smtClean="0"/>
              <a:t>Solving problems:</a:t>
            </a:r>
          </a:p>
          <a:p>
            <a:pPr lvl="1"/>
            <a:r>
              <a:rPr lang="en-GB" dirty="0" smtClean="0"/>
              <a:t>Extending mathematical repertoire</a:t>
            </a:r>
          </a:p>
          <a:p>
            <a:pPr lvl="1"/>
            <a:r>
              <a:rPr lang="en-GB" dirty="0" smtClean="0"/>
              <a:t>Developing identification and application</a:t>
            </a:r>
          </a:p>
          <a:p>
            <a:pPr lvl="1"/>
            <a:r>
              <a:rPr lang="en-GB" dirty="0" smtClean="0"/>
              <a:t>Developing reasoning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you see in mathematics lessons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400600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Hard questions that might not be answered in one </a:t>
            </a:r>
            <a:r>
              <a:rPr lang="en-GB" dirty="0" smtClean="0"/>
              <a:t>lesson might be used when ....</a:t>
            </a:r>
            <a:endParaRPr lang="en-GB" dirty="0"/>
          </a:p>
          <a:p>
            <a:r>
              <a:rPr lang="en-GB" dirty="0"/>
              <a:t>Introduction of ideas </a:t>
            </a:r>
            <a:r>
              <a:rPr lang="en-GB" dirty="0" smtClean="0"/>
              <a:t>might </a:t>
            </a:r>
            <a:r>
              <a:rPr lang="en-GB" dirty="0"/>
              <a:t>initially </a:t>
            </a:r>
            <a:r>
              <a:rPr lang="en-GB" dirty="0" smtClean="0"/>
              <a:t>confuse when ....</a:t>
            </a:r>
            <a:endParaRPr lang="en-GB" dirty="0"/>
          </a:p>
          <a:p>
            <a:r>
              <a:rPr lang="en-GB" dirty="0" smtClean="0"/>
              <a:t>Students might resist changing minds when ...</a:t>
            </a:r>
            <a:endParaRPr lang="en-GB" dirty="0"/>
          </a:p>
          <a:p>
            <a:r>
              <a:rPr lang="en-GB" dirty="0" smtClean="0"/>
              <a:t>New ideas can be seen to build </a:t>
            </a:r>
            <a:r>
              <a:rPr lang="en-GB" dirty="0"/>
              <a:t>on </a:t>
            </a:r>
            <a:r>
              <a:rPr lang="en-GB" dirty="0" smtClean="0"/>
              <a:t>prior knowledge when ....</a:t>
            </a:r>
            <a:endParaRPr lang="en-GB" dirty="0"/>
          </a:p>
          <a:p>
            <a:r>
              <a:rPr lang="en-GB" dirty="0"/>
              <a:t>A range of representations might be </a:t>
            </a:r>
            <a:r>
              <a:rPr lang="en-GB" dirty="0" smtClean="0"/>
              <a:t>used when .....</a:t>
            </a:r>
            <a:endParaRPr lang="en-GB" dirty="0"/>
          </a:p>
          <a:p>
            <a:r>
              <a:rPr lang="en-GB" dirty="0"/>
              <a:t>Lesson </a:t>
            </a:r>
            <a:r>
              <a:rPr lang="en-GB" dirty="0" smtClean="0"/>
              <a:t>will be </a:t>
            </a:r>
            <a:r>
              <a:rPr lang="en-GB" dirty="0"/>
              <a:t>stop/start rather than flow </a:t>
            </a:r>
            <a:r>
              <a:rPr lang="en-GB" dirty="0" smtClean="0"/>
              <a:t>quickly when ....</a:t>
            </a:r>
          </a:p>
          <a:p>
            <a:r>
              <a:rPr lang="en-GB" dirty="0"/>
              <a:t>W</a:t>
            </a:r>
            <a:r>
              <a:rPr lang="en-GB" dirty="0" smtClean="0"/>
              <a:t>ritten </a:t>
            </a:r>
            <a:r>
              <a:rPr lang="en-GB" dirty="0"/>
              <a:t>work may be shared and/or </a:t>
            </a:r>
            <a:r>
              <a:rPr lang="en-GB" dirty="0" smtClean="0"/>
              <a:t>rough when ...</a:t>
            </a:r>
          </a:p>
          <a:p>
            <a:r>
              <a:rPr lang="en-GB" dirty="0"/>
              <a:t>S</a:t>
            </a:r>
            <a:r>
              <a:rPr lang="en-GB" dirty="0" smtClean="0"/>
              <a:t>tudents </a:t>
            </a:r>
            <a:r>
              <a:rPr lang="en-GB" dirty="0"/>
              <a:t>may appear to be ‘off </a:t>
            </a:r>
            <a:r>
              <a:rPr lang="en-GB" dirty="0" smtClean="0"/>
              <a:t>task’ when ...</a:t>
            </a:r>
          </a:p>
          <a:p>
            <a:r>
              <a:rPr lang="en-GB" dirty="0" smtClean="0"/>
              <a:t>Teachers may have to make up examples in the lesson when ...</a:t>
            </a:r>
          </a:p>
          <a:p>
            <a:r>
              <a:rPr lang="en-GB" dirty="0" smtClean="0"/>
              <a:t>Teachers may have to deviate from the lesson plan when ....</a:t>
            </a:r>
          </a:p>
          <a:p>
            <a:r>
              <a:rPr lang="en-GB" dirty="0" smtClean="0"/>
              <a:t>A lesson is likely to be without direct instruction when ....</a:t>
            </a:r>
          </a:p>
          <a:p>
            <a:r>
              <a:rPr lang="en-GB" dirty="0" smtClean="0"/>
              <a:t>Silent work might be used at the start when ....</a:t>
            </a:r>
          </a:p>
          <a:p>
            <a:r>
              <a:rPr lang="en-GB" dirty="0" smtClean="0"/>
              <a:t>A short test might be used when ...</a:t>
            </a:r>
          </a:p>
          <a:p>
            <a:r>
              <a:rPr lang="en-GB" dirty="0" smtClean="0"/>
              <a:t>Teachers will ask ‘why?’ when ...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Mathematics education as a research field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Sociology</a:t>
            </a:r>
          </a:p>
          <a:p>
            <a:r>
              <a:rPr lang="en-GB" dirty="0" smtClean="0"/>
              <a:t>Psychology</a:t>
            </a:r>
          </a:p>
          <a:p>
            <a:r>
              <a:rPr lang="en-GB" dirty="0" smtClean="0"/>
              <a:t>Cultural studies</a:t>
            </a:r>
          </a:p>
          <a:p>
            <a:r>
              <a:rPr lang="en-GB" dirty="0" smtClean="0"/>
              <a:t>Gender studies</a:t>
            </a:r>
          </a:p>
          <a:p>
            <a:r>
              <a:rPr lang="en-GB" dirty="0" smtClean="0"/>
              <a:t>Philosophy</a:t>
            </a:r>
          </a:p>
          <a:p>
            <a:r>
              <a:rPr lang="en-GB" dirty="0" smtClean="0"/>
              <a:t>Mathematics</a:t>
            </a:r>
          </a:p>
          <a:p>
            <a:r>
              <a:rPr lang="en-GB" dirty="0" smtClean="0"/>
              <a:t>politics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EBacc</a:t>
            </a:r>
            <a:r>
              <a:rPr lang="en-GB" dirty="0" smtClean="0"/>
              <a:t> -EBC</a:t>
            </a:r>
          </a:p>
          <a:p>
            <a:r>
              <a:rPr lang="en-GB" dirty="0" smtClean="0"/>
              <a:t>Expenditure</a:t>
            </a:r>
          </a:p>
          <a:p>
            <a:r>
              <a:rPr lang="en-GB" dirty="0" smtClean="0"/>
              <a:t>Teacher recruitment and retention</a:t>
            </a:r>
          </a:p>
          <a:p>
            <a:r>
              <a:rPr lang="en-GB" dirty="0" smtClean="0"/>
              <a:t>International comparisons</a:t>
            </a:r>
          </a:p>
          <a:p>
            <a:r>
              <a:rPr lang="en-GB" dirty="0" smtClean="0"/>
              <a:t>Post-16</a:t>
            </a:r>
          </a:p>
          <a:p>
            <a:r>
              <a:rPr lang="en-GB" dirty="0" smtClean="0"/>
              <a:t>Raising standards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Aaarrrggghhh</a:t>
            </a:r>
            <a:r>
              <a:rPr lang="en-GB" dirty="0" smtClean="0"/>
              <a:t>! Help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cannot take the problems of the country onto my shoulders </a:t>
            </a:r>
          </a:p>
          <a:p>
            <a:r>
              <a:rPr lang="en-GB" dirty="0" smtClean="0"/>
              <a:t>Easier to appear to make maths teachers act in certain ways than to appear to make Amazon act in certain ways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Teachers’ research-informed change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Small changes in practice</a:t>
            </a:r>
          </a:p>
          <a:p>
            <a:r>
              <a:rPr lang="en-GB" dirty="0" smtClean="0"/>
              <a:t>Collaboration</a:t>
            </a:r>
          </a:p>
          <a:p>
            <a:r>
              <a:rPr lang="en-GB" dirty="0" smtClean="0"/>
              <a:t>Task design</a:t>
            </a:r>
          </a:p>
          <a:p>
            <a:r>
              <a:rPr lang="en-GB" dirty="0" smtClean="0"/>
              <a:t>Development of self-motivated learning</a:t>
            </a:r>
          </a:p>
          <a:p>
            <a:r>
              <a:rPr lang="en-GB" dirty="0" smtClean="0"/>
              <a:t>Development of enquiry approaches</a:t>
            </a:r>
          </a:p>
          <a:p>
            <a:r>
              <a:rPr lang="en-GB" smtClean="0"/>
              <a:t>Short and medium </a:t>
            </a:r>
            <a:r>
              <a:rPr lang="en-GB" dirty="0" smtClean="0"/>
              <a:t>term planning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274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Issues in research and practice in mathematics education</vt:lpstr>
      <vt:lpstr>What to see in mathematics lessons</vt:lpstr>
      <vt:lpstr>What you see in mathematics lessons</vt:lpstr>
      <vt:lpstr>Mathematics education as a research field</vt:lpstr>
      <vt:lpstr>Policy</vt:lpstr>
      <vt:lpstr>Aaarrrggghhh! Help</vt:lpstr>
      <vt:lpstr>Teachers’ research-informed change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in research and practice in mathematics education</dc:title>
  <dc:creator>Anne Watson</dc:creator>
  <cp:lastModifiedBy>Anne Watson</cp:lastModifiedBy>
  <cp:revision>1</cp:revision>
  <dcterms:created xsi:type="dcterms:W3CDTF">2012-12-04T11:25:56Z</dcterms:created>
  <dcterms:modified xsi:type="dcterms:W3CDTF">2012-12-04T11:41:34Z</dcterms:modified>
</cp:coreProperties>
</file>