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7" r:id="rId1"/>
  </p:sldMasterIdLst>
  <p:notesMasterIdLst>
    <p:notesMasterId r:id="rId23"/>
  </p:notesMasterIdLst>
  <p:sldIdLst>
    <p:sldId id="348" r:id="rId2"/>
    <p:sldId id="360" r:id="rId3"/>
    <p:sldId id="315" r:id="rId4"/>
    <p:sldId id="316" r:id="rId5"/>
    <p:sldId id="319" r:id="rId6"/>
    <p:sldId id="318" r:id="rId7"/>
    <p:sldId id="354" r:id="rId8"/>
    <p:sldId id="344" r:id="rId9"/>
    <p:sldId id="356" r:id="rId10"/>
    <p:sldId id="357" r:id="rId11"/>
    <p:sldId id="355" r:id="rId12"/>
    <p:sldId id="358" r:id="rId13"/>
    <p:sldId id="322" r:id="rId14"/>
    <p:sldId id="324" r:id="rId15"/>
    <p:sldId id="325" r:id="rId16"/>
    <p:sldId id="343" r:id="rId17"/>
    <p:sldId id="346" r:id="rId18"/>
    <p:sldId id="337" r:id="rId19"/>
    <p:sldId id="339" r:id="rId20"/>
    <p:sldId id="359" r:id="rId21"/>
    <p:sldId id="347" r:id="rId2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pitchFamily="-65"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65"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65"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65"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65" charset="-128"/>
        <a:cs typeface="+mn-cs"/>
      </a:defRPr>
    </a:lvl5pPr>
    <a:lvl6pPr marL="2286000" algn="l" defTabSz="914400" rtl="0" eaLnBrk="1" latinLnBrk="0" hangingPunct="1">
      <a:defRPr kern="1200">
        <a:solidFill>
          <a:schemeClr val="tx1"/>
        </a:solidFill>
        <a:latin typeface="Arial" charset="0"/>
        <a:ea typeface="ＭＳ Ｐゴシック" pitchFamily="-65" charset="-128"/>
        <a:cs typeface="+mn-cs"/>
      </a:defRPr>
    </a:lvl6pPr>
    <a:lvl7pPr marL="2743200" algn="l" defTabSz="914400" rtl="0" eaLnBrk="1" latinLnBrk="0" hangingPunct="1">
      <a:defRPr kern="1200">
        <a:solidFill>
          <a:schemeClr val="tx1"/>
        </a:solidFill>
        <a:latin typeface="Arial" charset="0"/>
        <a:ea typeface="ＭＳ Ｐゴシック" pitchFamily="-65" charset="-128"/>
        <a:cs typeface="+mn-cs"/>
      </a:defRPr>
    </a:lvl7pPr>
    <a:lvl8pPr marL="3200400" algn="l" defTabSz="914400" rtl="0" eaLnBrk="1" latinLnBrk="0" hangingPunct="1">
      <a:defRPr kern="1200">
        <a:solidFill>
          <a:schemeClr val="tx1"/>
        </a:solidFill>
        <a:latin typeface="Arial" charset="0"/>
        <a:ea typeface="ＭＳ Ｐゴシック" pitchFamily="-65" charset="-128"/>
        <a:cs typeface="+mn-cs"/>
      </a:defRPr>
    </a:lvl8pPr>
    <a:lvl9pPr marL="3657600" algn="l" defTabSz="914400" rtl="0" eaLnBrk="1" latinLnBrk="0" hangingPunct="1">
      <a:defRPr kern="1200">
        <a:solidFill>
          <a:schemeClr val="tx1"/>
        </a:solidFill>
        <a:latin typeface="Arial" charset="0"/>
        <a:ea typeface="ＭＳ Ｐゴシック" pitchFamily="-65"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AA6B48"/>
    <a:srgbClr val="33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080" autoAdjust="0"/>
    <p:restoredTop sz="94660"/>
  </p:normalViewPr>
  <p:slideViewPr>
    <p:cSldViewPr>
      <p:cViewPr varScale="1">
        <p:scale>
          <a:sx n="88" d="100"/>
          <a:sy n="88" d="100"/>
        </p:scale>
        <p:origin x="-1675" y="-8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168"/>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15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C2A0782-1D40-415E-B67E-6EF390DEC91B}"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65" charset="0"/>
        <a:ea typeface="ＭＳ Ｐゴシック" pitchFamily="-65" charset="-128"/>
        <a:cs typeface="+mn-cs"/>
      </a:defRPr>
    </a:lvl1pPr>
    <a:lvl2pPr marL="457200" algn="l" rtl="0" eaLnBrk="0" fontAlgn="base" hangingPunct="0">
      <a:spcBef>
        <a:spcPct val="30000"/>
      </a:spcBef>
      <a:spcAft>
        <a:spcPct val="0"/>
      </a:spcAft>
      <a:defRPr sz="1200" kern="1200">
        <a:solidFill>
          <a:schemeClr val="tx1"/>
        </a:solidFill>
        <a:latin typeface="Arial" pitchFamily="-65" charset="0"/>
        <a:ea typeface="ＭＳ Ｐゴシック" pitchFamily="-65" charset="-128"/>
        <a:cs typeface="+mn-cs"/>
      </a:defRPr>
    </a:lvl2pPr>
    <a:lvl3pPr marL="914400" algn="l" rtl="0" eaLnBrk="0" fontAlgn="base" hangingPunct="0">
      <a:spcBef>
        <a:spcPct val="30000"/>
      </a:spcBef>
      <a:spcAft>
        <a:spcPct val="0"/>
      </a:spcAft>
      <a:defRPr sz="1200" kern="1200">
        <a:solidFill>
          <a:schemeClr val="tx1"/>
        </a:solidFill>
        <a:latin typeface="Arial" pitchFamily="-65" charset="0"/>
        <a:ea typeface="ＭＳ Ｐゴシック" pitchFamily="-65" charset="-128"/>
        <a:cs typeface="+mn-cs"/>
      </a:defRPr>
    </a:lvl3pPr>
    <a:lvl4pPr marL="1371600" algn="l" rtl="0" eaLnBrk="0" fontAlgn="base" hangingPunct="0">
      <a:spcBef>
        <a:spcPct val="30000"/>
      </a:spcBef>
      <a:spcAft>
        <a:spcPct val="0"/>
      </a:spcAft>
      <a:defRPr sz="1200" kern="1200">
        <a:solidFill>
          <a:schemeClr val="tx1"/>
        </a:solidFill>
        <a:latin typeface="Arial" pitchFamily="-65" charset="0"/>
        <a:ea typeface="ＭＳ Ｐゴシック" pitchFamily="-65" charset="-128"/>
        <a:cs typeface="+mn-cs"/>
      </a:defRPr>
    </a:lvl4pPr>
    <a:lvl5pPr marL="1828800" algn="l" rtl="0" eaLnBrk="0" fontAlgn="base" hangingPunct="0">
      <a:spcBef>
        <a:spcPct val="30000"/>
      </a:spcBef>
      <a:spcAft>
        <a:spcPct val="0"/>
      </a:spcAft>
      <a:defRPr sz="1200" kern="1200">
        <a:solidFill>
          <a:schemeClr val="tx1"/>
        </a:solidFill>
        <a:latin typeface="Arial" pitchFamily="-65" charset="0"/>
        <a:ea typeface="ＭＳ Ｐゴシック" pitchFamily="-6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Understanding div in everyday life and secondary school: continuous/measure;</a:t>
            </a:r>
            <a:r>
              <a:rPr lang="en-GB" baseline="0" dirty="0" smtClean="0"/>
              <a:t> discrete/counting; one at a time, or deal with the whole thing.  Subtraction or dividing the whole.</a:t>
            </a:r>
            <a:endParaRPr lang="en-GB" dirty="0"/>
          </a:p>
        </p:txBody>
      </p:sp>
      <p:sp>
        <p:nvSpPr>
          <p:cNvPr id="4" name="Slide Number Placeholder 3"/>
          <p:cNvSpPr>
            <a:spLocks noGrp="1"/>
          </p:cNvSpPr>
          <p:nvPr>
            <p:ph type="sldNum" sz="quarter" idx="10"/>
          </p:nvPr>
        </p:nvSpPr>
        <p:spPr/>
        <p:txBody>
          <a:bodyPr/>
          <a:lstStyle/>
          <a:p>
            <a:fld id="{419BB75B-9A88-42A2-961E-48E030F1841D}" type="slidenum">
              <a:rPr lang="en-GB" smtClean="0"/>
              <a:pPr/>
              <a:t>13</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Need</a:t>
            </a:r>
            <a:r>
              <a:rPr lang="en-GB" baseline="0" dirty="0" smtClean="0"/>
              <a:t> for measuring device</a:t>
            </a:r>
          </a:p>
          <a:p>
            <a:r>
              <a:rPr lang="en-GB" baseline="0" dirty="0" smtClean="0"/>
              <a:t>Need for fraction notation</a:t>
            </a:r>
            <a:endParaRPr lang="en-GB" dirty="0"/>
          </a:p>
        </p:txBody>
      </p:sp>
      <p:sp>
        <p:nvSpPr>
          <p:cNvPr id="4" name="Slide Number Placeholder 3"/>
          <p:cNvSpPr>
            <a:spLocks noGrp="1"/>
          </p:cNvSpPr>
          <p:nvPr>
            <p:ph type="sldNum" sz="quarter" idx="10"/>
          </p:nvPr>
        </p:nvSpPr>
        <p:spPr/>
        <p:txBody>
          <a:bodyPr/>
          <a:lstStyle/>
          <a:p>
            <a:fld id="{419BB75B-9A88-42A2-961E-48E030F1841D}" type="slidenum">
              <a:rPr lang="en-GB" smtClean="0"/>
              <a:pPr/>
              <a:t>14</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I would argue that setting these up as fractions is more useful than diving into doing a learnt method.</a:t>
            </a:r>
            <a:endParaRPr lang="en-GB" dirty="0"/>
          </a:p>
        </p:txBody>
      </p:sp>
      <p:sp>
        <p:nvSpPr>
          <p:cNvPr id="4" name="Slide Number Placeholder 3"/>
          <p:cNvSpPr>
            <a:spLocks noGrp="1"/>
          </p:cNvSpPr>
          <p:nvPr>
            <p:ph type="sldNum" sz="quarter" idx="10"/>
          </p:nvPr>
        </p:nvSpPr>
        <p:spPr/>
        <p:txBody>
          <a:bodyPr/>
          <a:lstStyle/>
          <a:p>
            <a:fld id="{419BB75B-9A88-42A2-961E-48E030F1841D}" type="slidenum">
              <a:rPr lang="en-GB" smtClean="0"/>
              <a:pPr/>
              <a:t>15</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4F8B425C-7751-4F11-B3DD-0A4F18A0635A}" type="slidenum">
              <a:rPr lang="en-US" smtClean="0"/>
              <a:pPr/>
              <a:t>16</a:t>
            </a:fld>
            <a:endParaRPr lang="en-US" smtClean="0"/>
          </a:p>
        </p:txBody>
      </p:sp>
      <p:sp>
        <p:nvSpPr>
          <p:cNvPr id="25603"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D4754235-D150-4002-AFBC-C879B36DA44A}" type="slidenum">
              <a:rPr lang="en-US" sz="1200"/>
              <a:pPr algn="r"/>
              <a:t>16</a:t>
            </a:fld>
            <a:endParaRPr lang="en-US" sz="1200"/>
          </a:p>
        </p:txBody>
      </p:sp>
      <p:sp>
        <p:nvSpPr>
          <p:cNvPr id="25604" name="Slide Image Placeholder 1"/>
          <p:cNvSpPr>
            <a:spLocks noGrp="1" noRot="1" noChangeAspect="1" noTextEdit="1"/>
          </p:cNvSpPr>
          <p:nvPr>
            <p:ph type="sldImg"/>
          </p:nvPr>
        </p:nvSpPr>
        <p:spPr>
          <a:ln/>
        </p:spPr>
      </p:sp>
      <p:sp>
        <p:nvSpPr>
          <p:cNvPr id="25605" name="Notes Placeholder 2"/>
          <p:cNvSpPr>
            <a:spLocks noGrp="1"/>
          </p:cNvSpPr>
          <p:nvPr>
            <p:ph type="body" idx="1"/>
          </p:nvPr>
        </p:nvSpPr>
        <p:spPr>
          <a:noFill/>
          <a:ln/>
        </p:spPr>
        <p:txBody>
          <a:bodyPr/>
          <a:lstStyle/>
          <a:p>
            <a:pPr>
              <a:spcBef>
                <a:spcPct val="0"/>
              </a:spcBef>
            </a:pPr>
            <a:endParaRPr lang="en-GB" smtClean="0">
              <a:latin typeface="Arial" charset="0"/>
            </a:endParaRPr>
          </a:p>
        </p:txBody>
      </p:sp>
      <p:sp>
        <p:nvSpPr>
          <p:cNvPr id="25606"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354EE603-340B-43DF-AA78-73F527A6D4DC}" type="slidenum">
              <a:rPr lang="en-US" sz="1200"/>
              <a:pPr algn="r"/>
              <a:t>16</a:t>
            </a:fld>
            <a:endParaRPr 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3774941A-D9E9-46C5-A678-6A9CB9547B95}" type="slidenum">
              <a:rPr lang="en-US" smtClean="0"/>
              <a:pPr/>
              <a:t>17</a:t>
            </a:fld>
            <a:endParaRPr lang="en-US" smtClean="0"/>
          </a:p>
        </p:txBody>
      </p:sp>
      <p:sp>
        <p:nvSpPr>
          <p:cNvPr id="30723" name="Slide Image Placeholder 1"/>
          <p:cNvSpPr>
            <a:spLocks noGrp="1" noRot="1" noChangeAspect="1" noTextEdit="1"/>
          </p:cNvSpPr>
          <p:nvPr>
            <p:ph type="sldImg"/>
          </p:nvPr>
        </p:nvSpPr>
        <p:spPr>
          <a:ln/>
        </p:spPr>
      </p:sp>
      <p:sp>
        <p:nvSpPr>
          <p:cNvPr id="30724" name="Notes Placeholder 2"/>
          <p:cNvSpPr>
            <a:spLocks noGrp="1"/>
          </p:cNvSpPr>
          <p:nvPr>
            <p:ph type="body" idx="1"/>
          </p:nvPr>
        </p:nvSpPr>
        <p:spPr>
          <a:noFill/>
          <a:ln/>
        </p:spPr>
        <p:txBody>
          <a:bodyPr/>
          <a:lstStyle/>
          <a:p>
            <a:pPr eaLnBrk="1" hangingPunct="1"/>
            <a:endParaRPr lang="en-GB" smtClean="0">
              <a:latin typeface="Arial" charset="0"/>
            </a:endParaRPr>
          </a:p>
        </p:txBody>
      </p:sp>
      <p:sp>
        <p:nvSpPr>
          <p:cNvPr id="30725"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2583FA08-49AD-4DA2-98DD-4FCFDA0257BE}" type="slidenum">
              <a:rPr lang="en-US" sz="1200"/>
              <a:pPr algn="r"/>
              <a:t>17</a:t>
            </a:fld>
            <a:endParaRPr 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763000" cy="5943600"/>
            <a:chOff x="0" y="0"/>
            <a:chExt cx="5520" cy="3744"/>
          </a:xfrm>
        </p:grpSpPr>
        <p:sp>
          <p:nvSpPr>
            <p:cNvPr id="5" name="Rectangle 3"/>
            <p:cNvSpPr>
              <a:spLocks noChangeArrowheads="1"/>
            </p:cNvSpPr>
            <p:nvPr/>
          </p:nvSpPr>
          <p:spPr bwMode="auto">
            <a:xfrm>
              <a:off x="0" y="0"/>
              <a:ext cx="1104" cy="3072"/>
            </a:xfrm>
            <a:prstGeom prst="rect">
              <a:avLst/>
            </a:prstGeom>
            <a:solidFill>
              <a:schemeClr val="accent1"/>
            </a:solidFill>
            <a:ln w="9525">
              <a:noFill/>
              <a:miter lim="800000"/>
              <a:headEnd/>
              <a:tailEnd/>
            </a:ln>
            <a:effectLst/>
          </p:spPr>
          <p:txBody>
            <a:bodyPr wrap="none" anchor="ctr"/>
            <a:lstStyle/>
            <a:p>
              <a:pPr algn="ctr">
                <a:defRPr/>
              </a:pPr>
              <a:endParaRPr lang="en-GB" sz="2400">
                <a:latin typeface="Times New Roman" pitchFamily="-65" charset="0"/>
              </a:endParaRPr>
            </a:p>
          </p:txBody>
        </p:sp>
        <p:grpSp>
          <p:nvGrpSpPr>
            <p:cNvPr id="6" name="Group 4"/>
            <p:cNvGrpSpPr>
              <a:grpSpLocks/>
            </p:cNvGrpSpPr>
            <p:nvPr userDrawn="1"/>
          </p:nvGrpSpPr>
          <p:grpSpPr bwMode="auto">
            <a:xfrm>
              <a:off x="0" y="2208"/>
              <a:ext cx="5520" cy="1536"/>
              <a:chOff x="0" y="2208"/>
              <a:chExt cx="5520" cy="1536"/>
            </a:xfrm>
          </p:grpSpPr>
          <p:sp>
            <p:nvSpPr>
              <p:cNvPr id="10" name="Rectangle 5"/>
              <p:cNvSpPr>
                <a:spLocks noChangeArrowheads="1"/>
              </p:cNvSpPr>
              <p:nvPr/>
            </p:nvSpPr>
            <p:spPr bwMode="ltGray">
              <a:xfrm>
                <a:off x="624" y="2208"/>
                <a:ext cx="4896" cy="1536"/>
              </a:xfrm>
              <a:prstGeom prst="rect">
                <a:avLst/>
              </a:prstGeom>
              <a:solidFill>
                <a:schemeClr val="bg2"/>
              </a:solidFill>
              <a:ln w="9525">
                <a:noFill/>
                <a:miter lim="800000"/>
                <a:headEnd/>
                <a:tailEnd/>
              </a:ln>
              <a:effectLst/>
            </p:spPr>
            <p:txBody>
              <a:bodyPr wrap="none" anchor="ctr"/>
              <a:lstStyle/>
              <a:p>
                <a:pPr algn="ctr">
                  <a:defRPr/>
                </a:pPr>
                <a:endParaRPr lang="en-GB" sz="2400">
                  <a:latin typeface="Times New Roman" pitchFamily="-65" charset="0"/>
                </a:endParaRPr>
              </a:p>
            </p:txBody>
          </p:sp>
          <p:sp>
            <p:nvSpPr>
              <p:cNvPr id="11" name="Rectangle 6"/>
              <p:cNvSpPr>
                <a:spLocks noChangeArrowheads="1"/>
              </p:cNvSpPr>
              <p:nvPr/>
            </p:nvSpPr>
            <p:spPr bwMode="white">
              <a:xfrm>
                <a:off x="654" y="2352"/>
                <a:ext cx="4818" cy="1347"/>
              </a:xfrm>
              <a:prstGeom prst="rect">
                <a:avLst/>
              </a:prstGeom>
              <a:solidFill>
                <a:schemeClr val="bg1"/>
              </a:solidFill>
              <a:ln w="9525">
                <a:noFill/>
                <a:miter lim="800000"/>
                <a:headEnd/>
                <a:tailEnd/>
              </a:ln>
              <a:effectLst/>
            </p:spPr>
            <p:txBody>
              <a:bodyPr wrap="none" anchor="ctr"/>
              <a:lstStyle/>
              <a:p>
                <a:pPr algn="ctr">
                  <a:defRPr/>
                </a:pPr>
                <a:endParaRPr lang="en-GB" sz="2400">
                  <a:latin typeface="Times New Roman" pitchFamily="-65" charset="0"/>
                </a:endParaRPr>
              </a:p>
            </p:txBody>
          </p:sp>
          <p:sp>
            <p:nvSpPr>
              <p:cNvPr id="12" name="Line 7"/>
              <p:cNvSpPr>
                <a:spLocks noChangeShapeType="1"/>
              </p:cNvSpPr>
              <p:nvPr/>
            </p:nvSpPr>
            <p:spPr bwMode="auto">
              <a:xfrm>
                <a:off x="0" y="3072"/>
                <a:ext cx="624" cy="0"/>
              </a:xfrm>
              <a:prstGeom prst="line">
                <a:avLst/>
              </a:prstGeom>
              <a:noFill/>
              <a:ln w="50800">
                <a:solidFill>
                  <a:schemeClr val="bg2"/>
                </a:solidFill>
                <a:round/>
                <a:headEnd/>
                <a:tailEnd/>
              </a:ln>
              <a:effectLst/>
            </p:spPr>
            <p:txBody>
              <a:bodyPr/>
              <a:lstStyle/>
              <a:p>
                <a:pPr>
                  <a:defRPr/>
                </a:pPr>
                <a:endParaRPr lang="en-GB">
                  <a:latin typeface="Arial" pitchFamily="-65" charset="0"/>
                  <a:ea typeface="+mn-ea"/>
                </a:endParaRPr>
              </a:p>
            </p:txBody>
          </p:sp>
        </p:grpSp>
        <p:grpSp>
          <p:nvGrpSpPr>
            <p:cNvPr id="7" name="Group 8"/>
            <p:cNvGrpSpPr>
              <a:grpSpLocks/>
            </p:cNvGrpSpPr>
            <p:nvPr userDrawn="1"/>
          </p:nvGrpSpPr>
          <p:grpSpPr bwMode="auto">
            <a:xfrm>
              <a:off x="400" y="336"/>
              <a:ext cx="5088" cy="192"/>
              <a:chOff x="400" y="336"/>
              <a:chExt cx="5088" cy="192"/>
            </a:xfrm>
          </p:grpSpPr>
          <p:sp>
            <p:nvSpPr>
              <p:cNvPr id="8" name="Rectangle 9"/>
              <p:cNvSpPr>
                <a:spLocks noChangeArrowheads="1"/>
              </p:cNvSpPr>
              <p:nvPr/>
            </p:nvSpPr>
            <p:spPr bwMode="auto">
              <a:xfrm>
                <a:off x="3952" y="336"/>
                <a:ext cx="1536" cy="192"/>
              </a:xfrm>
              <a:prstGeom prst="rect">
                <a:avLst/>
              </a:prstGeom>
              <a:solidFill>
                <a:schemeClr val="folHlink"/>
              </a:solidFill>
              <a:ln w="9525">
                <a:noFill/>
                <a:miter lim="800000"/>
                <a:headEnd/>
                <a:tailEnd/>
              </a:ln>
              <a:effectLst/>
            </p:spPr>
            <p:txBody>
              <a:bodyPr wrap="none" anchor="ctr"/>
              <a:lstStyle/>
              <a:p>
                <a:pPr algn="ctr">
                  <a:defRPr/>
                </a:pPr>
                <a:endParaRPr lang="en-GB" sz="2400">
                  <a:latin typeface="Times New Roman" pitchFamily="-65" charset="0"/>
                </a:endParaRPr>
              </a:p>
            </p:txBody>
          </p:sp>
          <p:sp>
            <p:nvSpPr>
              <p:cNvPr id="9" name="Line 10"/>
              <p:cNvSpPr>
                <a:spLocks noChangeShapeType="1"/>
              </p:cNvSpPr>
              <p:nvPr/>
            </p:nvSpPr>
            <p:spPr bwMode="auto">
              <a:xfrm>
                <a:off x="400" y="432"/>
                <a:ext cx="5088" cy="0"/>
              </a:xfrm>
              <a:prstGeom prst="line">
                <a:avLst/>
              </a:prstGeom>
              <a:noFill/>
              <a:ln w="44450">
                <a:solidFill>
                  <a:schemeClr val="bg2"/>
                </a:solidFill>
                <a:round/>
                <a:headEnd/>
                <a:tailEnd/>
              </a:ln>
              <a:effectLst/>
            </p:spPr>
            <p:txBody>
              <a:bodyPr/>
              <a:lstStyle/>
              <a:p>
                <a:pPr>
                  <a:defRPr/>
                </a:pPr>
                <a:endParaRPr lang="en-GB">
                  <a:latin typeface="Arial" pitchFamily="-65" charset="0"/>
                  <a:ea typeface="+mn-ea"/>
                </a:endParaRPr>
              </a:p>
            </p:txBody>
          </p:sp>
        </p:grpSp>
      </p:grpSp>
      <p:sp>
        <p:nvSpPr>
          <p:cNvPr id="44043" name="Rectangle 11"/>
          <p:cNvSpPr>
            <a:spLocks noGrp="1" noChangeArrowheads="1"/>
          </p:cNvSpPr>
          <p:nvPr>
            <p:ph type="ctrTitle"/>
          </p:nvPr>
        </p:nvSpPr>
        <p:spPr>
          <a:xfrm>
            <a:off x="2057400" y="1143000"/>
            <a:ext cx="6629400" cy="2209800"/>
          </a:xfrm>
        </p:spPr>
        <p:txBody>
          <a:bodyPr/>
          <a:lstStyle>
            <a:lvl1pPr>
              <a:defRPr sz="4800"/>
            </a:lvl1pPr>
          </a:lstStyle>
          <a:p>
            <a:r>
              <a:rPr lang="en-US"/>
              <a:t>Click to edit Master title style</a:t>
            </a:r>
          </a:p>
        </p:txBody>
      </p:sp>
      <p:sp>
        <p:nvSpPr>
          <p:cNvPr id="44044" name="Rectangle 12"/>
          <p:cNvSpPr>
            <a:spLocks noGrp="1" noChangeArrowheads="1"/>
          </p:cNvSpPr>
          <p:nvPr>
            <p:ph type="subTitle" idx="1"/>
          </p:nvPr>
        </p:nvSpPr>
        <p:spPr>
          <a:xfrm>
            <a:off x="1371600" y="3962400"/>
            <a:ext cx="6858000" cy="1600200"/>
          </a:xfrm>
        </p:spPr>
        <p:txBody>
          <a:bodyPr anchor="ctr"/>
          <a:lstStyle>
            <a:lvl1pPr marL="0" indent="0" algn="ctr">
              <a:buFont typeface="Wingdings" pitchFamily="-65" charset="2"/>
              <a:buNone/>
              <a:defRPr/>
            </a:lvl1pPr>
          </a:lstStyle>
          <a:p>
            <a:r>
              <a:rPr lang="en-US"/>
              <a:t>Click to edit Master subtitle style</a:t>
            </a:r>
          </a:p>
        </p:txBody>
      </p:sp>
      <p:sp>
        <p:nvSpPr>
          <p:cNvPr id="13" name="Rectangle 13"/>
          <p:cNvSpPr>
            <a:spLocks noGrp="1" noChangeArrowheads="1"/>
          </p:cNvSpPr>
          <p:nvPr>
            <p:ph type="dt" sz="half" idx="10"/>
          </p:nvPr>
        </p:nvSpPr>
        <p:spPr>
          <a:xfrm>
            <a:off x="912813" y="6251575"/>
            <a:ext cx="1905000" cy="457200"/>
          </a:xfrm>
        </p:spPr>
        <p:txBody>
          <a:bodyPr/>
          <a:lstStyle>
            <a:lvl1pPr>
              <a:defRPr/>
            </a:lvl1pPr>
          </a:lstStyle>
          <a:p>
            <a:pPr>
              <a:defRPr/>
            </a:pPr>
            <a:endParaRPr lang="en-US"/>
          </a:p>
        </p:txBody>
      </p:sp>
      <p:sp>
        <p:nvSpPr>
          <p:cNvPr id="14" name="Rectangle 14"/>
          <p:cNvSpPr>
            <a:spLocks noGrp="1" noChangeArrowheads="1"/>
          </p:cNvSpPr>
          <p:nvPr>
            <p:ph type="ftr" sz="quarter" idx="11"/>
          </p:nvPr>
        </p:nvSpPr>
        <p:spPr>
          <a:xfrm>
            <a:off x="3354388" y="6248400"/>
            <a:ext cx="2895600" cy="457200"/>
          </a:xfrm>
        </p:spPr>
        <p:txBody>
          <a:bodyPr/>
          <a:lstStyle>
            <a:lvl1pPr>
              <a:defRPr/>
            </a:lvl1pPr>
          </a:lstStyle>
          <a:p>
            <a:pPr>
              <a:defRPr/>
            </a:pPr>
            <a:endParaRPr lang="en-US"/>
          </a:p>
        </p:txBody>
      </p:sp>
      <p:sp>
        <p:nvSpPr>
          <p:cNvPr id="15" name="Rectangle 15"/>
          <p:cNvSpPr>
            <a:spLocks noGrp="1" noChangeArrowheads="1"/>
          </p:cNvSpPr>
          <p:nvPr>
            <p:ph type="sldNum" sz="quarter" idx="12"/>
          </p:nvPr>
        </p:nvSpPr>
        <p:spPr/>
        <p:txBody>
          <a:bodyPr/>
          <a:lstStyle>
            <a:lvl1pPr>
              <a:defRPr/>
            </a:lvl1pPr>
          </a:lstStyle>
          <a:p>
            <a:pPr>
              <a:defRPr/>
            </a:pPr>
            <a:fld id="{4BCBA9F8-10F8-499D-8D85-083336E2775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1D9F5E2F-1D37-4F6D-9791-0544CE9DF0B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277813"/>
            <a:ext cx="1943100" cy="5853112"/>
          </a:xfrm>
        </p:spPr>
        <p:txBody>
          <a:bodyPr vert="eaVert"/>
          <a:lstStyle/>
          <a:p>
            <a:r>
              <a:rPr lang="en-GB" smtClean="0"/>
              <a:t>Click to edit Master title style</a:t>
            </a:r>
            <a:endParaRPr lang="en-GB"/>
          </a:p>
        </p:txBody>
      </p:sp>
      <p:sp>
        <p:nvSpPr>
          <p:cNvPr id="3" name="Vertical Text Placeholder 2"/>
          <p:cNvSpPr>
            <a:spLocks noGrp="1"/>
          </p:cNvSpPr>
          <p:nvPr>
            <p:ph type="body" orient="vert" idx="1"/>
          </p:nvPr>
        </p:nvSpPr>
        <p:spPr>
          <a:xfrm>
            <a:off x="914400" y="277813"/>
            <a:ext cx="5676900" cy="5853112"/>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6ECEAFC9-3B2B-409C-9F41-C47826021998}"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0" y="609600"/>
            <a:ext cx="72390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1524000" y="1981200"/>
            <a:ext cx="35433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5219700" y="1981200"/>
            <a:ext cx="35433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Content Placeholder 4"/>
          <p:cNvSpPr>
            <a:spLocks noGrp="1"/>
          </p:cNvSpPr>
          <p:nvPr>
            <p:ph sz="quarter" idx="3"/>
          </p:nvPr>
        </p:nvSpPr>
        <p:spPr>
          <a:xfrm>
            <a:off x="5219700" y="4114800"/>
            <a:ext cx="35433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Date Placeholder 5"/>
          <p:cNvSpPr>
            <a:spLocks noGrp="1"/>
          </p:cNvSpPr>
          <p:nvPr>
            <p:ph type="dt" sz="half" idx="10"/>
          </p:nvPr>
        </p:nvSpPr>
        <p:spPr>
          <a:xfrm>
            <a:off x="1524000" y="6248400"/>
            <a:ext cx="1905000" cy="457200"/>
          </a:xfrm>
        </p:spPr>
        <p:txBody>
          <a:bodyPr/>
          <a:lstStyle>
            <a:lvl1pPr>
              <a:defRPr/>
            </a:lvl1pPr>
          </a:lstStyle>
          <a:p>
            <a:pPr>
              <a:defRPr/>
            </a:pPr>
            <a:endParaRPr lang="en-US"/>
          </a:p>
        </p:txBody>
      </p:sp>
      <p:sp>
        <p:nvSpPr>
          <p:cNvPr id="7" name="Footer Placeholder 6"/>
          <p:cNvSpPr>
            <a:spLocks noGrp="1"/>
          </p:cNvSpPr>
          <p:nvPr>
            <p:ph type="ftr" sz="quarter" idx="11"/>
          </p:nvPr>
        </p:nvSpPr>
        <p:spPr>
          <a:xfrm>
            <a:off x="3657600" y="6248400"/>
            <a:ext cx="2895600" cy="457200"/>
          </a:xfrm>
        </p:spPr>
        <p:txBody>
          <a:bodyPr/>
          <a:lstStyle>
            <a:lvl1pPr>
              <a:defRPr/>
            </a:lvl1pPr>
          </a:lstStyle>
          <a:p>
            <a:pPr>
              <a:defRPr/>
            </a:pPr>
            <a:endParaRPr lang="en-US"/>
          </a:p>
        </p:txBody>
      </p:sp>
      <p:sp>
        <p:nvSpPr>
          <p:cNvPr id="8" name="Slide Number Placeholder 7"/>
          <p:cNvSpPr>
            <a:spLocks noGrp="1"/>
          </p:cNvSpPr>
          <p:nvPr>
            <p:ph type="sldNum" sz="quarter" idx="12"/>
          </p:nvPr>
        </p:nvSpPr>
        <p:spPr>
          <a:xfrm>
            <a:off x="6858000" y="6248400"/>
            <a:ext cx="1905000" cy="457200"/>
          </a:xfrm>
        </p:spPr>
        <p:txBody>
          <a:bodyPr/>
          <a:lstStyle>
            <a:lvl1pPr>
              <a:defRPr/>
            </a:lvl1pPr>
          </a:lstStyle>
          <a:p>
            <a:pPr>
              <a:defRPr/>
            </a:pPr>
            <a:fld id="{28661D01-4178-4A20-9F75-1326DE5D8EF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GB"/>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F4640407-05D9-47D4-BF4D-0F28D5800DF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smtClean="0"/>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21DEEDC7-11D4-4856-91CB-2E0C109C742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GB"/>
          </a:p>
        </p:txBody>
      </p:sp>
      <p:sp>
        <p:nvSpPr>
          <p:cNvPr id="3" name="Content Placeholder 2"/>
          <p:cNvSpPr>
            <a:spLocks noGrp="1"/>
          </p:cNvSpPr>
          <p:nvPr>
            <p:ph sz="half" idx="1"/>
          </p:nvPr>
        </p:nvSpPr>
        <p:spPr>
          <a:xfrm>
            <a:off x="9144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Content Placeholder 3"/>
          <p:cNvSpPr>
            <a:spLocks noGrp="1"/>
          </p:cNvSpPr>
          <p:nvPr>
            <p:ph sz="half" idx="2"/>
          </p:nvPr>
        </p:nvSpPr>
        <p:spPr>
          <a:xfrm>
            <a:off x="48768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0CB05373-097D-4ACF-BD56-3997D50BFA7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7" name="Rectangle 9"/>
          <p:cNvSpPr>
            <a:spLocks noGrp="1" noChangeArrowheads="1"/>
          </p:cNvSpPr>
          <p:nvPr>
            <p:ph type="dt" sz="half" idx="10"/>
          </p:nvPr>
        </p:nvSpPr>
        <p:spPr>
          <a:ln/>
        </p:spPr>
        <p:txBody>
          <a:bodyPr/>
          <a:lstStyle>
            <a:lvl1pPr>
              <a:defRPr/>
            </a:lvl1pPr>
          </a:lstStyle>
          <a:p>
            <a:pPr>
              <a:defRPr/>
            </a:pPr>
            <a:endParaRPr lang="en-US"/>
          </a:p>
        </p:txBody>
      </p:sp>
      <p:sp>
        <p:nvSpPr>
          <p:cNvPr id="8" name="Rectangle 10"/>
          <p:cNvSpPr>
            <a:spLocks noGrp="1" noChangeArrowheads="1"/>
          </p:cNvSpPr>
          <p:nvPr>
            <p:ph type="ftr" sz="quarter" idx="11"/>
          </p:nvPr>
        </p:nvSpPr>
        <p:spPr>
          <a:ln/>
        </p:spPr>
        <p:txBody>
          <a:bodyPr/>
          <a:lstStyle>
            <a:lvl1pPr>
              <a:defRPr/>
            </a:lvl1pPr>
          </a:lstStyle>
          <a:p>
            <a:pPr>
              <a:defRPr/>
            </a:pPr>
            <a:endParaRPr lang="en-US"/>
          </a:p>
        </p:txBody>
      </p:sp>
      <p:sp>
        <p:nvSpPr>
          <p:cNvPr id="9" name="Rectangle 11"/>
          <p:cNvSpPr>
            <a:spLocks noGrp="1" noChangeArrowheads="1"/>
          </p:cNvSpPr>
          <p:nvPr>
            <p:ph type="sldNum" sz="quarter" idx="12"/>
          </p:nvPr>
        </p:nvSpPr>
        <p:spPr>
          <a:ln/>
        </p:spPr>
        <p:txBody>
          <a:bodyPr/>
          <a:lstStyle>
            <a:lvl1pPr>
              <a:defRPr/>
            </a:lvl1pPr>
          </a:lstStyle>
          <a:p>
            <a:pPr>
              <a:defRPr/>
            </a:pPr>
            <a:fld id="{0E1D738B-2F03-46BF-B343-A3A2C8F4792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GB"/>
          </a:p>
        </p:txBody>
      </p:sp>
      <p:sp>
        <p:nvSpPr>
          <p:cNvPr id="3" name="Rectangle 9"/>
          <p:cNvSpPr>
            <a:spLocks noGrp="1" noChangeArrowheads="1"/>
          </p:cNvSpPr>
          <p:nvPr>
            <p:ph type="dt" sz="half" idx="10"/>
          </p:nvPr>
        </p:nvSpPr>
        <p:spPr>
          <a:ln/>
        </p:spPr>
        <p:txBody>
          <a:bodyPr/>
          <a:lstStyle>
            <a:lvl1pPr>
              <a:defRPr/>
            </a:lvl1pPr>
          </a:lstStyle>
          <a:p>
            <a:pPr>
              <a:defRPr/>
            </a:pPr>
            <a:endParaRPr lang="en-US"/>
          </a:p>
        </p:txBody>
      </p:sp>
      <p:sp>
        <p:nvSpPr>
          <p:cNvPr id="4" name="Rectangle 10"/>
          <p:cNvSpPr>
            <a:spLocks noGrp="1" noChangeArrowheads="1"/>
          </p:cNvSpPr>
          <p:nvPr>
            <p:ph type="ftr" sz="quarter" idx="11"/>
          </p:nvPr>
        </p:nvSpPr>
        <p:spPr>
          <a:ln/>
        </p:spPr>
        <p:txBody>
          <a:bodyPr/>
          <a:lstStyle>
            <a:lvl1pPr>
              <a:defRPr/>
            </a:lvl1pPr>
          </a:lstStyle>
          <a:p>
            <a:pPr>
              <a:defRPr/>
            </a:pPr>
            <a:endParaRPr lang="en-US"/>
          </a:p>
        </p:txBody>
      </p:sp>
      <p:sp>
        <p:nvSpPr>
          <p:cNvPr id="5" name="Rectangle 11"/>
          <p:cNvSpPr>
            <a:spLocks noGrp="1" noChangeArrowheads="1"/>
          </p:cNvSpPr>
          <p:nvPr>
            <p:ph type="sldNum" sz="quarter" idx="12"/>
          </p:nvPr>
        </p:nvSpPr>
        <p:spPr>
          <a:ln/>
        </p:spPr>
        <p:txBody>
          <a:bodyPr/>
          <a:lstStyle>
            <a:lvl1pPr>
              <a:defRPr/>
            </a:lvl1pPr>
          </a:lstStyle>
          <a:p>
            <a:pPr>
              <a:defRPr/>
            </a:pPr>
            <a:fld id="{FD57D822-3FF8-4FC6-B96C-0544B968481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endParaRPr lang="en-US"/>
          </a:p>
        </p:txBody>
      </p:sp>
      <p:sp>
        <p:nvSpPr>
          <p:cNvPr id="3" name="Rectangle 10"/>
          <p:cNvSpPr>
            <a:spLocks noGrp="1" noChangeArrowheads="1"/>
          </p:cNvSpPr>
          <p:nvPr>
            <p:ph type="ftr" sz="quarter" idx="11"/>
          </p:nvPr>
        </p:nvSpPr>
        <p:spPr>
          <a:ln/>
        </p:spPr>
        <p:txBody>
          <a:bodyPr/>
          <a:lstStyle>
            <a:lvl1pPr>
              <a:defRPr/>
            </a:lvl1pPr>
          </a:lstStyle>
          <a:p>
            <a:pPr>
              <a:defRPr/>
            </a:pPr>
            <a:endParaRPr lang="en-US"/>
          </a:p>
        </p:txBody>
      </p:sp>
      <p:sp>
        <p:nvSpPr>
          <p:cNvPr id="4" name="Rectangle 11"/>
          <p:cNvSpPr>
            <a:spLocks noGrp="1" noChangeArrowheads="1"/>
          </p:cNvSpPr>
          <p:nvPr>
            <p:ph type="sldNum" sz="quarter" idx="12"/>
          </p:nvPr>
        </p:nvSpPr>
        <p:spPr>
          <a:ln/>
        </p:spPr>
        <p:txBody>
          <a:bodyPr/>
          <a:lstStyle>
            <a:lvl1pPr>
              <a:defRPr/>
            </a:lvl1pPr>
          </a:lstStyle>
          <a:p>
            <a:pPr>
              <a:defRPr/>
            </a:pPr>
            <a:fld id="{4F8B13C9-C893-4ED8-AB13-A2522E433B9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5BF4623C-D726-4446-B5C6-47861C3045C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BA55B838-3748-470C-9EDB-38647DF073A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oleObject" Target="???"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vmlDrawing" Target="../drawings/vmlDrawing1.v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8" name="Group 2"/>
          <p:cNvGrpSpPr>
            <a:grpSpLocks/>
          </p:cNvGrpSpPr>
          <p:nvPr/>
        </p:nvGrpSpPr>
        <p:grpSpPr bwMode="auto">
          <a:xfrm>
            <a:off x="0" y="0"/>
            <a:ext cx="8686800" cy="4876800"/>
            <a:chOff x="0" y="0"/>
            <a:chExt cx="5472" cy="3072"/>
          </a:xfrm>
        </p:grpSpPr>
        <p:sp>
          <p:nvSpPr>
            <p:cNvPr id="43011" name="Rectangle 3"/>
            <p:cNvSpPr>
              <a:spLocks noChangeArrowheads="1"/>
            </p:cNvSpPr>
            <p:nvPr/>
          </p:nvSpPr>
          <p:spPr bwMode="auto">
            <a:xfrm>
              <a:off x="0" y="0"/>
              <a:ext cx="384" cy="3072"/>
            </a:xfrm>
            <a:prstGeom prst="rect">
              <a:avLst/>
            </a:prstGeom>
            <a:solidFill>
              <a:schemeClr val="accent1"/>
            </a:solidFill>
            <a:ln w="9525">
              <a:noFill/>
              <a:miter lim="800000"/>
              <a:headEnd/>
              <a:tailEnd/>
            </a:ln>
            <a:effectLst/>
          </p:spPr>
          <p:txBody>
            <a:bodyPr wrap="none" anchor="ctr"/>
            <a:lstStyle/>
            <a:p>
              <a:pPr algn="ctr">
                <a:defRPr/>
              </a:pPr>
              <a:endParaRPr lang="en-GB" sz="2400">
                <a:latin typeface="Times New Roman" pitchFamily="-65" charset="0"/>
              </a:endParaRPr>
            </a:p>
          </p:txBody>
        </p:sp>
        <p:grpSp>
          <p:nvGrpSpPr>
            <p:cNvPr id="1037" name="Group 4"/>
            <p:cNvGrpSpPr>
              <a:grpSpLocks/>
            </p:cNvGrpSpPr>
            <p:nvPr/>
          </p:nvGrpSpPr>
          <p:grpSpPr bwMode="auto">
            <a:xfrm>
              <a:off x="240" y="893"/>
              <a:ext cx="5232" cy="115"/>
              <a:chOff x="240" y="893"/>
              <a:chExt cx="5232" cy="115"/>
            </a:xfrm>
          </p:grpSpPr>
          <p:sp>
            <p:nvSpPr>
              <p:cNvPr id="43013" name="Rectangle 5"/>
              <p:cNvSpPr>
                <a:spLocks noChangeArrowheads="1"/>
              </p:cNvSpPr>
              <p:nvPr/>
            </p:nvSpPr>
            <p:spPr bwMode="auto">
              <a:xfrm>
                <a:off x="4320" y="893"/>
                <a:ext cx="1152" cy="115"/>
              </a:xfrm>
              <a:prstGeom prst="rect">
                <a:avLst/>
              </a:prstGeom>
              <a:solidFill>
                <a:schemeClr val="folHlink"/>
              </a:solidFill>
              <a:ln w="9525">
                <a:noFill/>
                <a:miter lim="800000"/>
                <a:headEnd/>
                <a:tailEnd/>
              </a:ln>
              <a:effectLst/>
            </p:spPr>
            <p:txBody>
              <a:bodyPr wrap="none" anchor="ctr"/>
              <a:lstStyle/>
              <a:p>
                <a:pPr algn="ctr">
                  <a:defRPr/>
                </a:pPr>
                <a:endParaRPr lang="en-GB" sz="2400">
                  <a:latin typeface="Times New Roman" pitchFamily="-65" charset="0"/>
                </a:endParaRPr>
              </a:p>
            </p:txBody>
          </p:sp>
          <p:sp>
            <p:nvSpPr>
              <p:cNvPr id="43014" name="Line 6"/>
              <p:cNvSpPr>
                <a:spLocks noChangeShapeType="1"/>
              </p:cNvSpPr>
              <p:nvPr/>
            </p:nvSpPr>
            <p:spPr bwMode="auto">
              <a:xfrm>
                <a:off x="240" y="941"/>
                <a:ext cx="5232" cy="0"/>
              </a:xfrm>
              <a:prstGeom prst="line">
                <a:avLst/>
              </a:prstGeom>
              <a:noFill/>
              <a:ln w="19050">
                <a:solidFill>
                  <a:schemeClr val="bg2"/>
                </a:solidFill>
                <a:round/>
                <a:headEnd/>
                <a:tailEnd/>
              </a:ln>
              <a:effectLst/>
            </p:spPr>
            <p:txBody>
              <a:bodyPr/>
              <a:lstStyle/>
              <a:p>
                <a:pPr>
                  <a:defRPr/>
                </a:pPr>
                <a:endParaRPr lang="en-GB">
                  <a:latin typeface="Arial" pitchFamily="-65" charset="0"/>
                  <a:ea typeface="+mn-ea"/>
                </a:endParaRPr>
              </a:p>
            </p:txBody>
          </p:sp>
        </p:grpSp>
      </p:grpSp>
      <p:sp>
        <p:nvSpPr>
          <p:cNvPr id="1029" name="Rectangle 7"/>
          <p:cNvSpPr>
            <a:spLocks noGrp="1" noChangeArrowheads="1"/>
          </p:cNvSpPr>
          <p:nvPr>
            <p:ph type="title"/>
          </p:nvPr>
        </p:nvSpPr>
        <p:spPr bwMode="auto">
          <a:xfrm>
            <a:off x="914400" y="277813"/>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0" name="Rectangle 8"/>
          <p:cNvSpPr>
            <a:spLocks noGrp="1" noChangeArrowheads="1"/>
          </p:cNvSpPr>
          <p:nvPr>
            <p:ph type="body" idx="1"/>
          </p:nvPr>
        </p:nvSpPr>
        <p:spPr bwMode="auto">
          <a:xfrm>
            <a:off x="914400" y="1600200"/>
            <a:ext cx="77724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3017" name="Rectangle 9"/>
          <p:cNvSpPr>
            <a:spLocks noGrp="1" noChangeArrowheads="1"/>
          </p:cNvSpPr>
          <p:nvPr>
            <p:ph type="dt" sz="half" idx="2"/>
          </p:nvPr>
        </p:nvSpPr>
        <p:spPr bwMode="auto">
          <a:xfrm>
            <a:off x="914400" y="6251575"/>
            <a:ext cx="1981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US"/>
          </a:p>
        </p:txBody>
      </p:sp>
      <p:sp>
        <p:nvSpPr>
          <p:cNvPr id="43018" name="Rectangle 10"/>
          <p:cNvSpPr>
            <a:spLocks noGrp="1" noChangeArrowheads="1"/>
          </p:cNvSpPr>
          <p:nvPr>
            <p:ph type="ftr" sz="quarter" idx="3"/>
          </p:nvPr>
        </p:nvSpPr>
        <p:spPr bwMode="auto">
          <a:xfrm>
            <a:off x="3352800" y="624840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US"/>
          </a:p>
        </p:txBody>
      </p:sp>
      <p:sp>
        <p:nvSpPr>
          <p:cNvPr id="43019" name="Rectangle 11"/>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a:defRPr/>
            </a:pPr>
            <a:fld id="{BE8217B0-5841-4358-8A14-ED2B04C71E19}" type="slidenum">
              <a:rPr lang="en-US"/>
              <a:pPr>
                <a:defRPr/>
              </a:pPr>
              <a:t>‹#›</a:t>
            </a:fld>
            <a:endParaRPr lang="en-US"/>
          </a:p>
        </p:txBody>
      </p:sp>
      <p:sp>
        <p:nvSpPr>
          <p:cNvPr id="43020" name="Line 12"/>
          <p:cNvSpPr>
            <a:spLocks noChangeShapeType="1"/>
          </p:cNvSpPr>
          <p:nvPr/>
        </p:nvSpPr>
        <p:spPr bwMode="auto">
          <a:xfrm>
            <a:off x="0" y="4876800"/>
            <a:ext cx="609600" cy="0"/>
          </a:xfrm>
          <a:prstGeom prst="line">
            <a:avLst/>
          </a:prstGeom>
          <a:noFill/>
          <a:ln w="44450">
            <a:solidFill>
              <a:schemeClr val="bg2"/>
            </a:solidFill>
            <a:round/>
            <a:headEnd/>
            <a:tailEnd/>
          </a:ln>
          <a:effectLst/>
        </p:spPr>
        <p:txBody>
          <a:bodyPr/>
          <a:lstStyle/>
          <a:p>
            <a:pPr>
              <a:defRPr/>
            </a:pPr>
            <a:endParaRPr lang="en-GB">
              <a:latin typeface="Arial" pitchFamily="-65" charset="0"/>
              <a:ea typeface="+mn-ea"/>
            </a:endParaRPr>
          </a:p>
        </p:txBody>
      </p:sp>
      <p:graphicFrame>
        <p:nvGraphicFramePr>
          <p:cNvPr id="1026" name="Object 2"/>
          <p:cNvGraphicFramePr>
            <a:graphicFrameLocks noChangeAspect="1"/>
          </p:cNvGraphicFramePr>
          <p:nvPr/>
        </p:nvGraphicFramePr>
        <p:xfrm>
          <a:off x="7848600" y="304800"/>
          <a:ext cx="838200" cy="984250"/>
        </p:xfrm>
        <a:graphic>
          <a:graphicData uri="http://schemas.openxmlformats.org/presentationml/2006/ole">
            <p:oleObj spid="_x0000_s1026" name="Document" r:id="rId15" imgW="4801270" imgH="5639587" progId="Word.Document.12">
              <p:link updateAutomatic="1"/>
            </p:oleObj>
          </a:graphicData>
        </a:graphic>
      </p:graphicFrame>
      <p:pic>
        <p:nvPicPr>
          <p:cNvPr id="1035" name="Picture 14"/>
          <p:cNvPicPr>
            <a:picLocks noChangeAspect="1"/>
          </p:cNvPicPr>
          <p:nvPr/>
        </p:nvPicPr>
        <p:blipFill>
          <a:blip r:embed="rId16"/>
          <a:srcRect/>
          <a:stretch>
            <a:fillRect/>
          </a:stretch>
        </p:blipFill>
        <p:spPr bwMode="auto">
          <a:xfrm>
            <a:off x="6858000" y="304800"/>
            <a:ext cx="1016000" cy="92868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92"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 id="2147483793" r:id="rId12"/>
  </p:sldLayoutIdLst>
  <p:timing>
    <p:tnLst>
      <p:par>
        <p:cTn id="1" dur="indefinite" restart="never" nodeType="tmRoot"/>
      </p:par>
    </p:tnLst>
  </p:timing>
  <p:txStyles>
    <p:titleStyle>
      <a:lvl1pPr algn="l" rtl="0" eaLnBrk="0" fontAlgn="base" hangingPunct="0">
        <a:spcBef>
          <a:spcPct val="0"/>
        </a:spcBef>
        <a:spcAft>
          <a:spcPct val="0"/>
        </a:spcAft>
        <a:defRPr sz="4200">
          <a:solidFill>
            <a:schemeClr val="tx2"/>
          </a:solidFill>
          <a:latin typeface="+mj-lt"/>
          <a:ea typeface="ＭＳ Ｐゴシック" pitchFamily="-65" charset="-128"/>
          <a:cs typeface="+mj-cs"/>
        </a:defRPr>
      </a:lvl1pPr>
      <a:lvl2pPr algn="l" rtl="0" eaLnBrk="0" fontAlgn="base" hangingPunct="0">
        <a:spcBef>
          <a:spcPct val="0"/>
        </a:spcBef>
        <a:spcAft>
          <a:spcPct val="0"/>
        </a:spcAft>
        <a:defRPr sz="4200">
          <a:solidFill>
            <a:schemeClr val="tx2"/>
          </a:solidFill>
          <a:latin typeface="Times New Roman" pitchFamily="-65" charset="0"/>
          <a:ea typeface="ＭＳ Ｐゴシック" pitchFamily="-65" charset="-128"/>
        </a:defRPr>
      </a:lvl2pPr>
      <a:lvl3pPr algn="l" rtl="0" eaLnBrk="0" fontAlgn="base" hangingPunct="0">
        <a:spcBef>
          <a:spcPct val="0"/>
        </a:spcBef>
        <a:spcAft>
          <a:spcPct val="0"/>
        </a:spcAft>
        <a:defRPr sz="4200">
          <a:solidFill>
            <a:schemeClr val="tx2"/>
          </a:solidFill>
          <a:latin typeface="Times New Roman" pitchFamily="-65" charset="0"/>
          <a:ea typeface="ＭＳ Ｐゴシック" pitchFamily="-65" charset="-128"/>
        </a:defRPr>
      </a:lvl3pPr>
      <a:lvl4pPr algn="l" rtl="0" eaLnBrk="0" fontAlgn="base" hangingPunct="0">
        <a:spcBef>
          <a:spcPct val="0"/>
        </a:spcBef>
        <a:spcAft>
          <a:spcPct val="0"/>
        </a:spcAft>
        <a:defRPr sz="4200">
          <a:solidFill>
            <a:schemeClr val="tx2"/>
          </a:solidFill>
          <a:latin typeface="Times New Roman" pitchFamily="-65" charset="0"/>
          <a:ea typeface="ＭＳ Ｐゴシック" pitchFamily="-65" charset="-128"/>
        </a:defRPr>
      </a:lvl4pPr>
      <a:lvl5pPr algn="l" rtl="0" eaLnBrk="0" fontAlgn="base" hangingPunct="0">
        <a:spcBef>
          <a:spcPct val="0"/>
        </a:spcBef>
        <a:spcAft>
          <a:spcPct val="0"/>
        </a:spcAft>
        <a:defRPr sz="4200">
          <a:solidFill>
            <a:schemeClr val="tx2"/>
          </a:solidFill>
          <a:latin typeface="Times New Roman" pitchFamily="-65" charset="0"/>
          <a:ea typeface="ＭＳ Ｐゴシック" pitchFamily="-65" charset="-128"/>
        </a:defRPr>
      </a:lvl5pPr>
      <a:lvl6pPr marL="457200" algn="l" rtl="0" fontAlgn="base">
        <a:spcBef>
          <a:spcPct val="0"/>
        </a:spcBef>
        <a:spcAft>
          <a:spcPct val="0"/>
        </a:spcAft>
        <a:defRPr sz="4200">
          <a:solidFill>
            <a:schemeClr val="tx2"/>
          </a:solidFill>
          <a:latin typeface="Times New Roman" pitchFamily="-65" charset="0"/>
        </a:defRPr>
      </a:lvl6pPr>
      <a:lvl7pPr marL="914400" algn="l" rtl="0" fontAlgn="base">
        <a:spcBef>
          <a:spcPct val="0"/>
        </a:spcBef>
        <a:spcAft>
          <a:spcPct val="0"/>
        </a:spcAft>
        <a:defRPr sz="4200">
          <a:solidFill>
            <a:schemeClr val="tx2"/>
          </a:solidFill>
          <a:latin typeface="Times New Roman" pitchFamily="-65" charset="0"/>
        </a:defRPr>
      </a:lvl7pPr>
      <a:lvl8pPr marL="1371600" algn="l" rtl="0" fontAlgn="base">
        <a:spcBef>
          <a:spcPct val="0"/>
        </a:spcBef>
        <a:spcAft>
          <a:spcPct val="0"/>
        </a:spcAft>
        <a:defRPr sz="4200">
          <a:solidFill>
            <a:schemeClr val="tx2"/>
          </a:solidFill>
          <a:latin typeface="Times New Roman" pitchFamily="-65" charset="0"/>
        </a:defRPr>
      </a:lvl8pPr>
      <a:lvl9pPr marL="1828800" algn="l" rtl="0" fontAlgn="base">
        <a:spcBef>
          <a:spcPct val="0"/>
        </a:spcBef>
        <a:spcAft>
          <a:spcPct val="0"/>
        </a:spcAft>
        <a:defRPr sz="4200">
          <a:solidFill>
            <a:schemeClr val="tx2"/>
          </a:solidFill>
          <a:latin typeface="Times New Roman" pitchFamily="-65" charset="0"/>
        </a:defRPr>
      </a:lvl9pPr>
    </p:titleStyle>
    <p:bodyStyle>
      <a:lvl1pPr marL="342900" indent="-342900" algn="l" rtl="0" eaLnBrk="0" fontAlgn="base" hangingPunct="0">
        <a:spcBef>
          <a:spcPct val="20000"/>
        </a:spcBef>
        <a:spcAft>
          <a:spcPct val="0"/>
        </a:spcAft>
        <a:buClr>
          <a:schemeClr val="folHlink"/>
        </a:buClr>
        <a:buSzPct val="90000"/>
        <a:buFont typeface="Wingdings" pitchFamily="-65" charset="2"/>
        <a:buChar char="n"/>
        <a:defRPr sz="2800">
          <a:solidFill>
            <a:schemeClr val="tx1"/>
          </a:solidFill>
          <a:latin typeface="+mn-lt"/>
          <a:ea typeface="ＭＳ Ｐゴシック" pitchFamily="-65" charset="-128"/>
          <a:cs typeface="+mn-cs"/>
        </a:defRPr>
      </a:lvl1pPr>
      <a:lvl2pPr marL="742950" indent="-285750" algn="l" rtl="0" eaLnBrk="0" fontAlgn="base" hangingPunct="0">
        <a:spcBef>
          <a:spcPct val="20000"/>
        </a:spcBef>
        <a:spcAft>
          <a:spcPct val="0"/>
        </a:spcAft>
        <a:buClr>
          <a:schemeClr val="accent1"/>
        </a:buClr>
        <a:buSzPct val="75000"/>
        <a:buFont typeface="Wingdings" pitchFamily="-65" charset="2"/>
        <a:buChar char="n"/>
        <a:defRPr sz="2600">
          <a:solidFill>
            <a:schemeClr val="tx1"/>
          </a:solidFill>
          <a:latin typeface="+mn-lt"/>
          <a:ea typeface="ＭＳ Ｐゴシック" pitchFamily="-65" charset="-128"/>
        </a:defRPr>
      </a:lvl2pPr>
      <a:lvl3pPr marL="1143000" indent="-228600" algn="l" rtl="0" eaLnBrk="0" fontAlgn="base" hangingPunct="0">
        <a:spcBef>
          <a:spcPct val="20000"/>
        </a:spcBef>
        <a:spcAft>
          <a:spcPct val="0"/>
        </a:spcAft>
        <a:buClr>
          <a:schemeClr val="folHlink"/>
        </a:buClr>
        <a:buSzPct val="55000"/>
        <a:buFont typeface="Wingdings" pitchFamily="-65" charset="2"/>
        <a:buChar char="n"/>
        <a:defRPr sz="2300">
          <a:solidFill>
            <a:schemeClr val="tx1"/>
          </a:solidFill>
          <a:latin typeface="+mn-lt"/>
          <a:ea typeface="ＭＳ Ｐゴシック" pitchFamily="-65" charset="-128"/>
        </a:defRPr>
      </a:lvl3pPr>
      <a:lvl4pPr marL="1600200" indent="-228600" algn="l" rtl="0" eaLnBrk="0" fontAlgn="base" hangingPunct="0">
        <a:spcBef>
          <a:spcPct val="20000"/>
        </a:spcBef>
        <a:spcAft>
          <a:spcPct val="0"/>
        </a:spcAft>
        <a:buClr>
          <a:schemeClr val="accent1"/>
        </a:buClr>
        <a:buFont typeface="Wingdings" pitchFamily="-65" charset="2"/>
        <a:buChar char="§"/>
        <a:defRPr sz="2000">
          <a:solidFill>
            <a:schemeClr val="tx1"/>
          </a:solidFill>
          <a:latin typeface="+mn-lt"/>
          <a:ea typeface="ＭＳ Ｐゴシック" pitchFamily="-65" charset="-128"/>
        </a:defRPr>
      </a:lvl4pPr>
      <a:lvl5pPr marL="2057400" indent="-228600" algn="l" rtl="0" eaLnBrk="0" fontAlgn="base" hangingPunct="0">
        <a:spcBef>
          <a:spcPct val="20000"/>
        </a:spcBef>
        <a:spcAft>
          <a:spcPct val="0"/>
        </a:spcAft>
        <a:buClr>
          <a:schemeClr val="accent1"/>
        </a:buClr>
        <a:buFont typeface="Wingdings" pitchFamily="-65" charset="2"/>
        <a:buChar char="§"/>
        <a:defRPr sz="2000">
          <a:solidFill>
            <a:schemeClr val="tx1"/>
          </a:solidFill>
          <a:latin typeface="+mn-lt"/>
          <a:ea typeface="ＭＳ Ｐゴシック" pitchFamily="-65" charset="-128"/>
        </a:defRPr>
      </a:lvl5pPr>
      <a:lvl6pPr marL="2514600" indent="-228600" algn="l" rtl="0" fontAlgn="base">
        <a:spcBef>
          <a:spcPct val="20000"/>
        </a:spcBef>
        <a:spcAft>
          <a:spcPct val="0"/>
        </a:spcAft>
        <a:buClr>
          <a:schemeClr val="accent1"/>
        </a:buClr>
        <a:buFont typeface="Wingdings" pitchFamily="-65" charset="2"/>
        <a:buChar char="§"/>
        <a:defRPr sz="2000">
          <a:solidFill>
            <a:schemeClr val="tx1"/>
          </a:solidFill>
          <a:latin typeface="+mn-lt"/>
          <a:ea typeface="ＭＳ Ｐゴシック" pitchFamily="-65" charset="-128"/>
        </a:defRPr>
      </a:lvl6pPr>
      <a:lvl7pPr marL="2971800" indent="-228600" algn="l" rtl="0" fontAlgn="base">
        <a:spcBef>
          <a:spcPct val="20000"/>
        </a:spcBef>
        <a:spcAft>
          <a:spcPct val="0"/>
        </a:spcAft>
        <a:buClr>
          <a:schemeClr val="accent1"/>
        </a:buClr>
        <a:buFont typeface="Wingdings" pitchFamily="-65" charset="2"/>
        <a:buChar char="§"/>
        <a:defRPr sz="2000">
          <a:solidFill>
            <a:schemeClr val="tx1"/>
          </a:solidFill>
          <a:latin typeface="+mn-lt"/>
          <a:ea typeface="ＭＳ Ｐゴシック" pitchFamily="-65" charset="-128"/>
        </a:defRPr>
      </a:lvl7pPr>
      <a:lvl8pPr marL="3429000" indent="-228600" algn="l" rtl="0" fontAlgn="base">
        <a:spcBef>
          <a:spcPct val="20000"/>
        </a:spcBef>
        <a:spcAft>
          <a:spcPct val="0"/>
        </a:spcAft>
        <a:buClr>
          <a:schemeClr val="accent1"/>
        </a:buClr>
        <a:buFont typeface="Wingdings" pitchFamily="-65" charset="2"/>
        <a:buChar char="§"/>
        <a:defRPr sz="2000">
          <a:solidFill>
            <a:schemeClr val="tx1"/>
          </a:solidFill>
          <a:latin typeface="+mn-lt"/>
          <a:ea typeface="ＭＳ Ｐゴシック" pitchFamily="-65" charset="-128"/>
        </a:defRPr>
      </a:lvl8pPr>
      <a:lvl9pPr marL="3886200" indent="-228600" algn="l" rtl="0" fontAlgn="base">
        <a:spcBef>
          <a:spcPct val="20000"/>
        </a:spcBef>
        <a:spcAft>
          <a:spcPct val="0"/>
        </a:spcAft>
        <a:buClr>
          <a:schemeClr val="accent1"/>
        </a:buClr>
        <a:buFont typeface="Wingdings" pitchFamily="-65" charset="2"/>
        <a:buChar char="§"/>
        <a:defRPr sz="2000">
          <a:solidFill>
            <a:schemeClr val="tx1"/>
          </a:solidFill>
          <a:latin typeface="+mn-lt"/>
          <a:ea typeface="ＭＳ Ｐゴシック" pitchFamily="-65" charset="-128"/>
        </a:defRPr>
      </a:lvl9pPr>
    </p:bodyStyle>
    <p:otherStyle>
      <a:defPPr>
        <a:defRPr lang="en-GB"/>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1.wmf"/></Relationships>
</file>

<file path=ppt/slides/_rels/slide1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4.xml"/><Relationship Id="rId1" Type="http://schemas.openxmlformats.org/officeDocument/2006/relationships/vmlDrawing" Target="../drawings/vmlDrawing2.v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dirty="0" smtClean="0"/>
              <a:t>Onward and upward</a:t>
            </a:r>
            <a:endParaRPr lang="en-GB" dirty="0"/>
          </a:p>
        </p:txBody>
      </p:sp>
      <p:sp>
        <p:nvSpPr>
          <p:cNvPr id="5" name="Subtitle 4"/>
          <p:cNvSpPr>
            <a:spLocks noGrp="1"/>
          </p:cNvSpPr>
          <p:nvPr>
            <p:ph type="subTitle" idx="1"/>
          </p:nvPr>
        </p:nvSpPr>
        <p:spPr>
          <a:xfrm>
            <a:off x="1259632" y="4005064"/>
            <a:ext cx="6984776" cy="1600200"/>
          </a:xfrm>
        </p:spPr>
        <p:txBody>
          <a:bodyPr/>
          <a:lstStyle/>
          <a:p>
            <a:r>
              <a:rPr lang="en-GB" dirty="0" smtClean="0"/>
              <a:t>How deep connections in mathematics override the written curriculum and assessments</a:t>
            </a:r>
          </a:p>
          <a:p>
            <a:r>
              <a:rPr lang="en-GB" sz="2400" i="1" dirty="0" smtClean="0"/>
              <a:t>Anne Watson, Barking &amp; Dagenham, 2012</a:t>
            </a:r>
            <a:endParaRPr lang="en-GB" sz="2400" i="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260648"/>
            <a:ext cx="7920880" cy="1143000"/>
          </a:xfrm>
        </p:spPr>
        <p:txBody>
          <a:bodyPr/>
          <a:lstStyle/>
          <a:p>
            <a:r>
              <a:rPr lang="en-GB" sz="3600" dirty="0" smtClean="0"/>
              <a:t>Division: inverse multiplication</a:t>
            </a:r>
            <a:endParaRPr lang="en-GB" sz="3600" dirty="0"/>
          </a:p>
        </p:txBody>
      </p:sp>
      <p:sp>
        <p:nvSpPr>
          <p:cNvPr id="3" name="Content Placeholder 2"/>
          <p:cNvSpPr>
            <a:spLocks noGrp="1"/>
          </p:cNvSpPr>
          <p:nvPr>
            <p:ph idx="1"/>
          </p:nvPr>
        </p:nvSpPr>
        <p:spPr/>
        <p:txBody>
          <a:bodyPr/>
          <a:lstStyle/>
          <a:p>
            <a:r>
              <a:rPr lang="en-GB" dirty="0" smtClean="0"/>
              <a:t>How many 6s go into 3?</a:t>
            </a:r>
          </a:p>
          <a:p>
            <a:r>
              <a:rPr lang="en-GB" dirty="0" smtClean="0"/>
              <a:t>How many 20s go into 4?</a:t>
            </a:r>
          </a:p>
          <a:p>
            <a:r>
              <a:rPr lang="en-GB" dirty="0" smtClean="0"/>
              <a:t>How many 3s go into 1 ½ ?</a:t>
            </a:r>
          </a:p>
          <a:p>
            <a:endParaRPr lang="en-GB" dirty="0" smtClean="0"/>
          </a:p>
          <a:p>
            <a:endParaRPr lang="en-GB"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331913" y="260350"/>
            <a:ext cx="7239000" cy="1143000"/>
          </a:xfrm>
        </p:spPr>
        <p:txBody>
          <a:bodyPr/>
          <a:lstStyle/>
          <a:p>
            <a:pPr eaLnBrk="1" hangingPunct="1"/>
            <a:r>
              <a:rPr lang="en-GB" dirty="0" smtClean="0"/>
              <a:t>Division by counting out</a:t>
            </a:r>
            <a:endParaRPr lang="en-US" dirty="0" smtClean="0"/>
          </a:p>
        </p:txBody>
      </p:sp>
      <p:sp>
        <p:nvSpPr>
          <p:cNvPr id="19459" name="Rectangle 3"/>
          <p:cNvSpPr>
            <a:spLocks noGrp="1" noChangeArrowheads="1"/>
          </p:cNvSpPr>
          <p:nvPr>
            <p:ph type="body" idx="1"/>
          </p:nvPr>
        </p:nvSpPr>
        <p:spPr/>
        <p:txBody>
          <a:bodyPr/>
          <a:lstStyle/>
          <a:p>
            <a:pPr eaLnBrk="1" hangingPunct="1"/>
            <a:endParaRPr lang="en-US" smtClean="0"/>
          </a:p>
        </p:txBody>
      </p:sp>
      <p:pic>
        <p:nvPicPr>
          <p:cNvPr id="19460" name="Picture 4" descr="4541057a-i1_0"/>
          <p:cNvPicPr>
            <a:picLocks noChangeAspect="1" noChangeArrowheads="1"/>
          </p:cNvPicPr>
          <p:nvPr/>
        </p:nvPicPr>
        <p:blipFill>
          <a:blip r:embed="rId2"/>
          <a:srcRect/>
          <a:stretch>
            <a:fillRect/>
          </a:stretch>
        </p:blipFill>
        <p:spPr bwMode="auto">
          <a:xfrm>
            <a:off x="1835150" y="1268413"/>
            <a:ext cx="6337300" cy="53292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Division by</a:t>
            </a:r>
            <a:endParaRPr lang="en-GB" dirty="0"/>
          </a:p>
        </p:txBody>
      </p:sp>
      <p:sp>
        <p:nvSpPr>
          <p:cNvPr id="3" name="Content Placeholder 2"/>
          <p:cNvSpPr>
            <a:spLocks noGrp="1"/>
          </p:cNvSpPr>
          <p:nvPr>
            <p:ph idx="1"/>
          </p:nvPr>
        </p:nvSpPr>
        <p:spPr/>
        <p:txBody>
          <a:bodyPr/>
          <a:lstStyle/>
          <a:p>
            <a:r>
              <a:rPr lang="en-GB" dirty="0" smtClean="0"/>
              <a:t>Counting in groups</a:t>
            </a:r>
          </a:p>
          <a:p>
            <a:r>
              <a:rPr lang="en-GB" dirty="0" smtClean="0"/>
              <a:t>Dealing out one by one</a:t>
            </a:r>
          </a:p>
          <a:p>
            <a:r>
              <a:rPr lang="en-GB" dirty="0" smtClean="0"/>
              <a:t>Division by sharing out equally (what is that the opposite of?)</a:t>
            </a:r>
          </a:p>
          <a:p>
            <a:r>
              <a:rPr lang="en-GB" dirty="0" smtClean="0"/>
              <a:t>Division by repeated taking away groups (opposite of repeated addition)</a:t>
            </a:r>
          </a:p>
          <a:p>
            <a:r>
              <a:rPr lang="en-GB" dirty="0" smtClean="0"/>
              <a:t>Other actions for division?</a:t>
            </a:r>
          </a:p>
          <a:p>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Rods, tubes and sweets</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How many logs of length 60cm. can I cut from a long log of length 240 cm?</a:t>
            </a:r>
          </a:p>
          <a:p>
            <a:endParaRPr lang="en-GB" dirty="0" smtClean="0"/>
          </a:p>
          <a:p>
            <a:endParaRPr lang="en-GB" dirty="0"/>
          </a:p>
          <a:p>
            <a:r>
              <a:rPr lang="en-GB" dirty="0" smtClean="0"/>
              <a:t>How many bags of 15 sweets can I make from a pile of 120 sweets?</a:t>
            </a:r>
          </a:p>
          <a:p>
            <a:endParaRPr lang="en-GB" dirty="0" smtClean="0"/>
          </a:p>
          <a:p>
            <a:endParaRPr lang="en-GB" dirty="0" smtClean="0"/>
          </a:p>
          <a:p>
            <a:r>
              <a:rPr lang="en-GB" dirty="0" smtClean="0"/>
              <a:t>I have to cut 240 cm. of copper tubing to make 4  equal length tubes.  How long is each tube?</a:t>
            </a:r>
            <a:endParaRPr lang="en-GB" dirty="0"/>
          </a:p>
          <a:p>
            <a:endParaRPr lang="en-GB" dirty="0"/>
          </a:p>
          <a:p>
            <a:r>
              <a:rPr lang="en-GB" dirty="0" smtClean="0"/>
              <a:t>I have </a:t>
            </a:r>
            <a:r>
              <a:rPr lang="en-GB" dirty="0"/>
              <a:t>t</a:t>
            </a:r>
            <a:r>
              <a:rPr lang="en-GB" dirty="0" smtClean="0"/>
              <a:t>o share 120 sweets between 8 bags. How many per bag? </a:t>
            </a:r>
            <a:endParaRPr lang="en-GB" dirty="0"/>
          </a:p>
        </p:txBody>
      </p:sp>
      <p:pic>
        <p:nvPicPr>
          <p:cNvPr id="1026" name="Picture 2" descr="C:\Users\Anne Watson\AppData\Local\Microsoft\Windows\Temporary Internet Files\Content.IE5\V2W5IC02\MC900264268[1].wmf"/>
          <p:cNvPicPr>
            <a:picLocks noChangeAspect="1" noChangeArrowheads="1"/>
          </p:cNvPicPr>
          <p:nvPr/>
        </p:nvPicPr>
        <p:blipFill>
          <a:blip r:embed="rId3" cstate="print"/>
          <a:srcRect/>
          <a:stretch>
            <a:fillRect/>
          </a:stretch>
        </p:blipFill>
        <p:spPr bwMode="auto">
          <a:xfrm>
            <a:off x="5652120" y="3356992"/>
            <a:ext cx="1455882" cy="1008112"/>
          </a:xfrm>
          <a:prstGeom prst="rect">
            <a:avLst/>
          </a:prstGeom>
          <a:noFill/>
        </p:spPr>
      </p:pic>
      <p:pic>
        <p:nvPicPr>
          <p:cNvPr id="1028" name="Picture 4" descr="C:\Users\Anne Watson\AppData\Local\Microsoft\Windows\Temporary Internet Files\Content.IE5\TRWOJKT0\MC900215100[1].wmf"/>
          <p:cNvPicPr>
            <a:picLocks noChangeAspect="1" noChangeArrowheads="1"/>
          </p:cNvPicPr>
          <p:nvPr/>
        </p:nvPicPr>
        <p:blipFill>
          <a:blip r:embed="rId4" cstate="print"/>
          <a:srcRect/>
          <a:stretch>
            <a:fillRect/>
          </a:stretch>
        </p:blipFill>
        <p:spPr bwMode="auto">
          <a:xfrm>
            <a:off x="5652120" y="1916832"/>
            <a:ext cx="1326893" cy="112702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2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a:xfrm>
            <a:off x="467544" y="2332037"/>
            <a:ext cx="8229600" cy="4525963"/>
          </a:xfrm>
        </p:spPr>
        <p:txBody>
          <a:bodyPr>
            <a:normAutofit/>
          </a:bodyPr>
          <a:lstStyle/>
          <a:p>
            <a:r>
              <a:rPr lang="en-GB" dirty="0" smtClean="0"/>
              <a:t>Three equal volume bottles of wine have to be shared equally between 5 people. How can you do this and how much will each get?</a:t>
            </a:r>
          </a:p>
          <a:p>
            <a:r>
              <a:rPr lang="en-GB" dirty="0" smtClean="0"/>
              <a:t>Three equal sized sheets of gold leaf have to be shared equally between 5 art students, and larger sheets are more useful than small ones. How can you do this and how much will each get? </a:t>
            </a:r>
          </a:p>
          <a:p>
            <a:pPr>
              <a:buNone/>
            </a:pPr>
            <a:endParaRPr lang="en-GB" dirty="0"/>
          </a:p>
        </p:txBody>
      </p:sp>
      <p:pic>
        <p:nvPicPr>
          <p:cNvPr id="2050" name="Picture 2" descr="C:\Users\Anne Watson\AppData\Local\Microsoft\Windows\Temporary Internet Files\Content.IE5\TRWOJKT0\MP900175456[1].jpg"/>
          <p:cNvPicPr>
            <a:picLocks noChangeAspect="1" noChangeArrowheads="1"/>
          </p:cNvPicPr>
          <p:nvPr/>
        </p:nvPicPr>
        <p:blipFill>
          <a:blip r:embed="rId3" cstate="print"/>
          <a:srcRect/>
          <a:stretch>
            <a:fillRect/>
          </a:stretch>
        </p:blipFill>
        <p:spPr bwMode="auto">
          <a:xfrm>
            <a:off x="1691680" y="188640"/>
            <a:ext cx="1426504" cy="2102793"/>
          </a:xfrm>
          <a:prstGeom prst="rect">
            <a:avLst/>
          </a:prstGeom>
          <a:noFill/>
        </p:spPr>
      </p:pic>
      <p:sp>
        <p:nvSpPr>
          <p:cNvPr id="5" name="Rectangle 4"/>
          <p:cNvSpPr/>
          <p:nvPr/>
        </p:nvSpPr>
        <p:spPr>
          <a:xfrm>
            <a:off x="3491880" y="548680"/>
            <a:ext cx="3168352" cy="1512168"/>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1"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a:xfrm>
            <a:off x="539552" y="2332037"/>
            <a:ext cx="8229600" cy="4525963"/>
          </a:xfrm>
          <a:solidFill>
            <a:srgbClr val="FFC000"/>
          </a:solidFill>
        </p:spPr>
        <p:txBody>
          <a:bodyPr/>
          <a:lstStyle/>
          <a:p>
            <a:r>
              <a:rPr lang="en-GB" dirty="0" smtClean="0"/>
              <a:t>98 equal volume bottles of wine have to be shared equally between 140 people. How can you do this and how much will each get?</a:t>
            </a:r>
          </a:p>
          <a:p>
            <a:r>
              <a:rPr lang="en-GB" dirty="0" smtClean="0"/>
              <a:t>98 equal sized sheets of gold leaf have to be shared equally between 140 art students, and larger sheets are more useful than small ones. How can you do this and how much will each get? </a:t>
            </a:r>
          </a:p>
          <a:p>
            <a:endParaRPr lang="en-GB" dirty="0"/>
          </a:p>
        </p:txBody>
      </p:sp>
      <p:pic>
        <p:nvPicPr>
          <p:cNvPr id="4" name="Picture 2" descr="C:\Users\Anne Watson\AppData\Local\Microsoft\Windows\Temporary Internet Files\Content.IE5\TRWOJKT0\MP900175456[1].jpg"/>
          <p:cNvPicPr>
            <a:picLocks noChangeAspect="1" noChangeArrowheads="1"/>
          </p:cNvPicPr>
          <p:nvPr/>
        </p:nvPicPr>
        <p:blipFill>
          <a:blip r:embed="rId3" cstate="print"/>
          <a:srcRect/>
          <a:stretch>
            <a:fillRect/>
          </a:stretch>
        </p:blipFill>
        <p:spPr bwMode="auto">
          <a:xfrm>
            <a:off x="2123728" y="332656"/>
            <a:ext cx="1426504" cy="2102793"/>
          </a:xfrm>
          <a:prstGeom prst="rect">
            <a:avLst/>
          </a:prstGeom>
          <a:noFill/>
        </p:spPr>
      </p:pic>
      <p:pic>
        <p:nvPicPr>
          <p:cNvPr id="5" name="Picture 2" descr="C:\Users\Anne Watson\AppData\Local\Microsoft\Windows\Temporary Internet Files\Content.IE5\TRWOJKT0\MP900175456[1].jpg"/>
          <p:cNvPicPr>
            <a:picLocks noChangeAspect="1" noChangeArrowheads="1"/>
          </p:cNvPicPr>
          <p:nvPr/>
        </p:nvPicPr>
        <p:blipFill>
          <a:blip r:embed="rId3" cstate="print"/>
          <a:srcRect/>
          <a:stretch>
            <a:fillRect/>
          </a:stretch>
        </p:blipFill>
        <p:spPr bwMode="auto">
          <a:xfrm>
            <a:off x="5436096" y="332656"/>
            <a:ext cx="1426504" cy="2102793"/>
          </a:xfrm>
          <a:prstGeom prst="rect">
            <a:avLst/>
          </a:prstGeom>
          <a:noFill/>
        </p:spPr>
      </p:pic>
      <p:pic>
        <p:nvPicPr>
          <p:cNvPr id="6" name="Picture 2" descr="C:\Users\Anne Watson\AppData\Local\Microsoft\Windows\Temporary Internet Files\Content.IE5\TRWOJKT0\MP900175456[1].jpg"/>
          <p:cNvPicPr>
            <a:picLocks noChangeAspect="1" noChangeArrowheads="1"/>
          </p:cNvPicPr>
          <p:nvPr/>
        </p:nvPicPr>
        <p:blipFill>
          <a:blip r:embed="rId3" cstate="print"/>
          <a:srcRect/>
          <a:stretch>
            <a:fillRect/>
          </a:stretch>
        </p:blipFill>
        <p:spPr bwMode="auto">
          <a:xfrm>
            <a:off x="3779912" y="332656"/>
            <a:ext cx="1426504" cy="2102793"/>
          </a:xfrm>
          <a:prstGeom prst="rect">
            <a:avLst/>
          </a:prstGeom>
          <a:noFill/>
        </p:spPr>
      </p:pic>
      <p:pic>
        <p:nvPicPr>
          <p:cNvPr id="7" name="Picture 2" descr="C:\Users\Anne Watson\AppData\Local\Microsoft\Windows\Temporary Internet Files\Content.IE5\TRWOJKT0\MP900175456[1].jpg"/>
          <p:cNvPicPr>
            <a:picLocks noChangeAspect="1" noChangeArrowheads="1"/>
          </p:cNvPicPr>
          <p:nvPr/>
        </p:nvPicPr>
        <p:blipFill>
          <a:blip r:embed="rId3" cstate="print"/>
          <a:srcRect/>
          <a:stretch>
            <a:fillRect/>
          </a:stretch>
        </p:blipFill>
        <p:spPr bwMode="auto">
          <a:xfrm>
            <a:off x="7164288" y="332656"/>
            <a:ext cx="1426504" cy="2102793"/>
          </a:xfrm>
          <a:prstGeom prst="rect">
            <a:avLst/>
          </a:prstGeom>
          <a:noFill/>
        </p:spPr>
      </p:pic>
      <p:pic>
        <p:nvPicPr>
          <p:cNvPr id="9" name="Picture 2" descr="C:\Users\Anne Watson\AppData\Local\Microsoft\Windows\Temporary Internet Files\Content.IE5\TRWOJKT0\MP900175456[1].jpg"/>
          <p:cNvPicPr>
            <a:picLocks noChangeAspect="1" noChangeArrowheads="1"/>
          </p:cNvPicPr>
          <p:nvPr/>
        </p:nvPicPr>
        <p:blipFill>
          <a:blip r:embed="rId3" cstate="print"/>
          <a:srcRect/>
          <a:stretch>
            <a:fillRect/>
          </a:stretch>
        </p:blipFill>
        <p:spPr bwMode="auto">
          <a:xfrm>
            <a:off x="611560" y="332656"/>
            <a:ext cx="1426504" cy="2102793"/>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iterate type="lt">
                                    <p:tmAbs val="0"/>
                                  </p:iterate>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iterate type="lt">
                                    <p:tmAbs val="0"/>
                                  </p:iterate>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GB" dirty="0" smtClean="0"/>
              <a:t>Two paths to division</a:t>
            </a:r>
            <a:endParaRPr lang="en-US" dirty="0" smtClean="0"/>
          </a:p>
        </p:txBody>
      </p:sp>
      <p:sp>
        <p:nvSpPr>
          <p:cNvPr id="25603" name="Content Placeholder 2"/>
          <p:cNvSpPr>
            <a:spLocks noGrp="1"/>
          </p:cNvSpPr>
          <p:nvPr>
            <p:ph idx="1"/>
          </p:nvPr>
        </p:nvSpPr>
        <p:spPr/>
        <p:txBody>
          <a:bodyPr/>
          <a:lstStyle/>
          <a:p>
            <a:r>
              <a:rPr lang="en-US" dirty="0" smtClean="0">
                <a:solidFill>
                  <a:srgbClr val="FF0000"/>
                </a:solidFill>
              </a:rPr>
              <a:t>knowledge of quantities </a:t>
            </a:r>
            <a:r>
              <a:rPr lang="en-US" dirty="0" smtClean="0"/>
              <a:t>and </a:t>
            </a:r>
            <a:r>
              <a:rPr lang="en-US" dirty="0" smtClean="0">
                <a:solidFill>
                  <a:srgbClr val="FF0000"/>
                </a:solidFill>
              </a:rPr>
              <a:t>counting</a:t>
            </a:r>
            <a:r>
              <a:rPr lang="en-US" dirty="0" smtClean="0"/>
              <a:t> develop separately</a:t>
            </a:r>
          </a:p>
          <a:p>
            <a:r>
              <a:rPr lang="en-US" dirty="0" smtClean="0">
                <a:solidFill>
                  <a:srgbClr val="FF0000"/>
                </a:solidFill>
              </a:rPr>
              <a:t>t</a:t>
            </a:r>
            <a:r>
              <a:rPr lang="en-GB" dirty="0" err="1" smtClean="0">
                <a:solidFill>
                  <a:srgbClr val="FF0000"/>
                </a:solidFill>
              </a:rPr>
              <a:t>hinking</a:t>
            </a:r>
            <a:r>
              <a:rPr lang="en-GB" dirty="0" smtClean="0">
                <a:solidFill>
                  <a:srgbClr val="FF0000"/>
                </a:solidFill>
              </a:rPr>
              <a:t> about relations </a:t>
            </a:r>
            <a:r>
              <a:rPr lang="en-GB" dirty="0" smtClean="0"/>
              <a:t>is key to later success</a:t>
            </a:r>
            <a:endParaRPr lang="en-US" dirty="0" smtClean="0"/>
          </a:p>
          <a:p>
            <a:pPr lvl="1"/>
            <a:r>
              <a:rPr lang="en-GB" dirty="0" smtClean="0"/>
              <a:t>interacting with objects and stuff</a:t>
            </a:r>
          </a:p>
          <a:p>
            <a:pPr lvl="1"/>
            <a:r>
              <a:rPr lang="en-GB" dirty="0" smtClean="0"/>
              <a:t>sharing out</a:t>
            </a:r>
          </a:p>
          <a:p>
            <a:pPr lvl="1"/>
            <a:r>
              <a:rPr lang="en-GB" dirty="0" smtClean="0"/>
              <a:t>pouring</a:t>
            </a:r>
          </a:p>
          <a:p>
            <a:pPr lvl="1"/>
            <a:r>
              <a:rPr lang="en-GB" dirty="0" smtClean="0"/>
              <a:t>cutting up</a:t>
            </a:r>
          </a:p>
          <a:p>
            <a:pPr lvl="1"/>
            <a:r>
              <a:rPr lang="en-GB" dirty="0" smtClean="0"/>
              <a:t>stretching/scaling</a:t>
            </a:r>
          </a:p>
          <a:p>
            <a:pPr lvl="1"/>
            <a:r>
              <a:rPr lang="en-GB" dirty="0" smtClean="0"/>
              <a:t>fitting</a:t>
            </a:r>
          </a:p>
          <a:p>
            <a:pPr lvl="1"/>
            <a:endParaRPr lang="en-GB" dirty="0" smtClean="0"/>
          </a:p>
          <a:p>
            <a:pPr lvl="1"/>
            <a:endParaRPr lang="en-GB" dirty="0" smtClean="0"/>
          </a:p>
          <a:p>
            <a:pPr lvl="1">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560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560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560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560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560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560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560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idx="4294967295"/>
          </p:nvPr>
        </p:nvSpPr>
        <p:spPr/>
        <p:txBody>
          <a:bodyPr/>
          <a:lstStyle/>
          <a:p>
            <a:pPr eaLnBrk="1" hangingPunct="1"/>
            <a:r>
              <a:rPr lang="en-GB" sz="3800" dirty="0" smtClean="0"/>
              <a:t>Relations between quantities</a:t>
            </a:r>
            <a:endParaRPr lang="en-US" sz="3800" dirty="0" smtClean="0"/>
          </a:p>
        </p:txBody>
      </p:sp>
      <p:sp>
        <p:nvSpPr>
          <p:cNvPr id="26627" name="Content Placeholder 2"/>
          <p:cNvSpPr>
            <a:spLocks noGrp="1"/>
          </p:cNvSpPr>
          <p:nvPr>
            <p:ph idx="4294967295"/>
          </p:nvPr>
        </p:nvSpPr>
        <p:spPr>
          <a:xfrm>
            <a:off x="992188" y="1776413"/>
            <a:ext cx="7562850" cy="4260850"/>
          </a:xfrm>
        </p:spPr>
        <p:txBody>
          <a:bodyPr/>
          <a:lstStyle/>
          <a:p>
            <a:pPr eaLnBrk="1" hangingPunct="1"/>
            <a:r>
              <a:rPr lang="en-GB" dirty="0" smtClean="0"/>
              <a:t>focus on the connections between informal knowledge (e.g. of pouring) and formal learning</a:t>
            </a:r>
            <a:endParaRPr lang="en-US" dirty="0" smtClean="0"/>
          </a:p>
          <a:p>
            <a:pPr eaLnBrk="1" hangingPunct="1"/>
            <a:r>
              <a:rPr lang="en-GB" dirty="0" smtClean="0"/>
              <a:t>experts use multiple representations to explore relations</a:t>
            </a:r>
          </a:p>
          <a:p>
            <a:pPr eaLnBrk="1" hangingPunct="1"/>
            <a:r>
              <a:rPr lang="en-GB" dirty="0" smtClean="0"/>
              <a:t>include the study of relations explicitly to enable children to use their knowledge to understand calculations</a:t>
            </a:r>
            <a:endParaRPr lang="en-US" dirty="0" smtClean="0"/>
          </a:p>
          <a:p>
            <a:pPr eaLnBrk="1" hangingPunct="1"/>
            <a:endParaRPr lang="en-US" dirty="0" smtClean="0"/>
          </a:p>
          <a:p>
            <a:pPr eaLnBrk="1" hangingPunct="1"/>
            <a:endParaRPr lang="en-US" sz="2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662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662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Abstract number: </a:t>
            </a:r>
            <a:br>
              <a:rPr lang="en-GB" dirty="0" smtClean="0"/>
            </a:br>
            <a:r>
              <a:rPr lang="en-GB" dirty="0" smtClean="0"/>
              <a:t>the long division algorithm</a:t>
            </a:r>
            <a:endParaRPr lang="en-GB" dirty="0"/>
          </a:p>
        </p:txBody>
      </p:sp>
      <p:sp>
        <p:nvSpPr>
          <p:cNvPr id="3" name="Content Placeholder 2"/>
          <p:cNvSpPr>
            <a:spLocks noGrp="1"/>
          </p:cNvSpPr>
          <p:nvPr>
            <p:ph sz="half" idx="1"/>
          </p:nvPr>
        </p:nvSpPr>
        <p:spPr/>
        <p:txBody>
          <a:bodyPr/>
          <a:lstStyle/>
          <a:p>
            <a:r>
              <a:rPr lang="en-GB" dirty="0" smtClean="0"/>
              <a:t>2223÷13  			</a:t>
            </a:r>
          </a:p>
          <a:p>
            <a:r>
              <a:rPr lang="en-GB" dirty="0" smtClean="0"/>
              <a:t>222222  ÷ 13 			</a:t>
            </a:r>
          </a:p>
          <a:p>
            <a:r>
              <a:rPr lang="en-GB" dirty="0" smtClean="0"/>
              <a:t>2222223 ÷ 13 		</a:t>
            </a:r>
          </a:p>
          <a:p>
            <a:r>
              <a:rPr lang="en-GB" dirty="0" smtClean="0"/>
              <a:t>1/(1 + ½)     </a:t>
            </a:r>
          </a:p>
          <a:p>
            <a:pPr>
              <a:buNone/>
            </a:pPr>
            <a:endParaRPr lang="en-GB" dirty="0" smtClean="0"/>
          </a:p>
          <a:p>
            <a:pPr>
              <a:buNone/>
            </a:pPr>
            <a:endParaRPr lang="en-GB" dirty="0"/>
          </a:p>
        </p:txBody>
      </p:sp>
      <p:sp>
        <p:nvSpPr>
          <p:cNvPr id="8" name="Content Placeholder 7"/>
          <p:cNvSpPr>
            <a:spLocks noGrp="1"/>
          </p:cNvSpPr>
          <p:nvPr>
            <p:ph sz="half" idx="2"/>
          </p:nvPr>
        </p:nvSpPr>
        <p:spPr/>
        <p:txBody>
          <a:bodyPr/>
          <a:lstStyle/>
          <a:p>
            <a:r>
              <a:rPr lang="en-GB" dirty="0" smtClean="0"/>
              <a:t>171</a:t>
            </a:r>
          </a:p>
          <a:p>
            <a:endParaRPr lang="en-GB" dirty="0" smtClean="0"/>
          </a:p>
          <a:p>
            <a:r>
              <a:rPr lang="en-GB" dirty="0" smtClean="0"/>
              <a:t>17094</a:t>
            </a:r>
          </a:p>
          <a:p>
            <a:endParaRPr lang="en-GB" dirty="0" smtClean="0"/>
          </a:p>
          <a:p>
            <a:r>
              <a:rPr lang="en-GB" dirty="0" smtClean="0"/>
              <a:t>will it go exactly?</a:t>
            </a:r>
            <a:endParaRPr lang="en-GB" dirty="0"/>
          </a:p>
        </p:txBody>
      </p:sp>
      <p:sp>
        <p:nvSpPr>
          <p:cNvPr id="1843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sp>
        <p:nvSpPr>
          <p:cNvPr id="18436"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sp>
        <p:nvSpPr>
          <p:cNvPr id="18438"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18440" name="Object 8"/>
          <p:cNvGraphicFramePr>
            <a:graphicFrameLocks noChangeAspect="1"/>
          </p:cNvGraphicFramePr>
          <p:nvPr/>
        </p:nvGraphicFramePr>
        <p:xfrm>
          <a:off x="5508104" y="4365104"/>
          <a:ext cx="360040" cy="930103"/>
        </p:xfrm>
        <a:graphic>
          <a:graphicData uri="http://schemas.openxmlformats.org/presentationml/2006/ole">
            <p:oleObj spid="_x0000_s18440" name="Equation" r:id="rId3" imgW="152280" imgH="39348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84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79541" y="1537153"/>
            <a:ext cx="4680520" cy="46085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cxnSp>
        <p:nvCxnSpPr>
          <p:cNvPr id="6" name="Straight Connector 5"/>
          <p:cNvCxnSpPr>
            <a:stCxn id="4" idx="0"/>
            <a:endCxn id="4" idx="2"/>
          </p:cNvCxnSpPr>
          <p:nvPr/>
        </p:nvCxnSpPr>
        <p:spPr>
          <a:xfrm rot="16200000" flipH="1">
            <a:off x="2115545" y="3841409"/>
            <a:ext cx="4608512" cy="0"/>
          </a:xfrm>
          <a:prstGeom prst="line">
            <a:avLst/>
          </a:prstGeom>
        </p:spPr>
        <p:style>
          <a:lnRef idx="2">
            <a:schemeClr val="accent1"/>
          </a:lnRef>
          <a:fillRef idx="0">
            <a:schemeClr val="accent1"/>
          </a:fillRef>
          <a:effectRef idx="1">
            <a:schemeClr val="accent1"/>
          </a:effectRef>
          <a:fontRef idx="minor">
            <a:schemeClr val="tx1"/>
          </a:fontRef>
        </p:style>
      </p:cxnSp>
      <p:sp>
        <p:nvSpPr>
          <p:cNvPr id="14" name="Rectangle 13"/>
          <p:cNvSpPr/>
          <p:nvPr/>
        </p:nvSpPr>
        <p:spPr>
          <a:xfrm>
            <a:off x="4419801" y="1537153"/>
            <a:ext cx="2340260" cy="4608512"/>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6" name="Rectangle 15"/>
          <p:cNvSpPr/>
          <p:nvPr/>
        </p:nvSpPr>
        <p:spPr>
          <a:xfrm>
            <a:off x="4419801" y="3946148"/>
            <a:ext cx="2340260" cy="2199517"/>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cxnSp>
        <p:nvCxnSpPr>
          <p:cNvPr id="18" name="Straight Connector 17"/>
          <p:cNvCxnSpPr>
            <a:stCxn id="16" idx="0"/>
            <a:endCxn id="16" idx="2"/>
          </p:cNvCxnSpPr>
          <p:nvPr/>
        </p:nvCxnSpPr>
        <p:spPr>
          <a:xfrm rot="16200000" flipH="1">
            <a:off x="4490172" y="5045906"/>
            <a:ext cx="2199517" cy="0"/>
          </a:xfrm>
          <a:prstGeom prst="line">
            <a:avLst/>
          </a:prstGeom>
        </p:spPr>
        <p:style>
          <a:lnRef idx="2">
            <a:schemeClr val="accent1"/>
          </a:lnRef>
          <a:fillRef idx="0">
            <a:schemeClr val="accent1"/>
          </a:fillRef>
          <a:effectRef idx="1">
            <a:schemeClr val="accent1"/>
          </a:effectRef>
          <a:fontRef idx="minor">
            <a:schemeClr val="tx1"/>
          </a:fontRef>
        </p:style>
      </p:cxnSp>
      <p:sp>
        <p:nvSpPr>
          <p:cNvPr id="19" name="Rectangle 18"/>
          <p:cNvSpPr/>
          <p:nvPr/>
        </p:nvSpPr>
        <p:spPr>
          <a:xfrm>
            <a:off x="5589931" y="3946148"/>
            <a:ext cx="1170130" cy="2199517"/>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0" name="Rectangle 19"/>
          <p:cNvSpPr/>
          <p:nvPr/>
        </p:nvSpPr>
        <p:spPr>
          <a:xfrm>
            <a:off x="5589931" y="4993537"/>
            <a:ext cx="1170130" cy="115212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1" name="Rectangle 20"/>
          <p:cNvSpPr/>
          <p:nvPr/>
        </p:nvSpPr>
        <p:spPr>
          <a:xfrm>
            <a:off x="6228184" y="4993537"/>
            <a:ext cx="531877" cy="1152128"/>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2" name="Rectangle 21"/>
          <p:cNvSpPr/>
          <p:nvPr/>
        </p:nvSpPr>
        <p:spPr>
          <a:xfrm>
            <a:off x="6228184" y="5517232"/>
            <a:ext cx="531877" cy="6284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3" name="Rectangle 22"/>
          <p:cNvSpPr/>
          <p:nvPr/>
        </p:nvSpPr>
        <p:spPr>
          <a:xfrm>
            <a:off x="6503153" y="5517232"/>
            <a:ext cx="288032" cy="628433"/>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cxnSp>
        <p:nvCxnSpPr>
          <p:cNvPr id="25" name="Straight Connector 24"/>
          <p:cNvCxnSpPr/>
          <p:nvPr/>
        </p:nvCxnSpPr>
        <p:spPr>
          <a:xfrm>
            <a:off x="2079541" y="3946148"/>
            <a:ext cx="2340260"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8" name="Straight Connector 27"/>
          <p:cNvCxnSpPr>
            <a:endCxn id="16" idx="1"/>
          </p:cNvCxnSpPr>
          <p:nvPr/>
        </p:nvCxnSpPr>
        <p:spPr>
          <a:xfrm rot="10800000">
            <a:off x="4419801" y="5045906"/>
            <a:ext cx="1170130"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4" name="Straight Connector 33"/>
          <p:cNvCxnSpPr>
            <a:stCxn id="38" idx="3"/>
            <a:endCxn id="21" idx="1"/>
          </p:cNvCxnSpPr>
          <p:nvPr/>
        </p:nvCxnSpPr>
        <p:spPr>
          <a:xfrm>
            <a:off x="5589931" y="5569601"/>
            <a:ext cx="638253"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37" name="Rectangle 36"/>
          <p:cNvSpPr/>
          <p:nvPr/>
        </p:nvSpPr>
        <p:spPr>
          <a:xfrm>
            <a:off x="2079541" y="3946148"/>
            <a:ext cx="2340260" cy="2199517"/>
          </a:xfrm>
          <a:prstGeom prst="rect">
            <a:avLst/>
          </a:prstGeom>
          <a:solidFill>
            <a:schemeClr val="accent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38" name="Rectangle 37"/>
          <p:cNvSpPr/>
          <p:nvPr/>
        </p:nvSpPr>
        <p:spPr>
          <a:xfrm>
            <a:off x="4419801" y="4993537"/>
            <a:ext cx="1170130" cy="1152128"/>
          </a:xfrm>
          <a:prstGeom prst="rect">
            <a:avLst/>
          </a:prstGeom>
          <a:solidFill>
            <a:schemeClr val="accent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39" name="Rectangle 38"/>
          <p:cNvSpPr/>
          <p:nvPr/>
        </p:nvSpPr>
        <p:spPr>
          <a:xfrm>
            <a:off x="5589931" y="5517232"/>
            <a:ext cx="638253" cy="628433"/>
          </a:xfrm>
          <a:prstGeom prst="rect">
            <a:avLst/>
          </a:prstGeom>
          <a:solidFill>
            <a:schemeClr val="accent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30" name="Rectangle 29"/>
          <p:cNvSpPr/>
          <p:nvPr/>
        </p:nvSpPr>
        <p:spPr>
          <a:xfrm>
            <a:off x="6228184" y="5864209"/>
            <a:ext cx="288032" cy="288032"/>
          </a:xfrm>
          <a:prstGeom prst="rec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31" name="Rectangle 30"/>
          <p:cNvSpPr/>
          <p:nvPr/>
        </p:nvSpPr>
        <p:spPr>
          <a:xfrm>
            <a:off x="6516216" y="5877272"/>
            <a:ext cx="288032" cy="288032"/>
          </a:xfrm>
          <a:prstGeom prst="rect">
            <a:avLst/>
          </a:prstGeom>
          <a:solidFill>
            <a:schemeClr val="accent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1"/>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25"/>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28"/>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34"/>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7"/>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38"/>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39"/>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4" grpId="0" animBg="1"/>
      <p:bldP spid="16" grpId="0" animBg="1"/>
      <p:bldP spid="19" grpId="0" animBg="1"/>
      <p:bldP spid="20" grpId="0" animBg="1"/>
      <p:bldP spid="21" grpId="0" animBg="1"/>
      <p:bldP spid="22" grpId="0" animBg="1"/>
      <p:bldP spid="23" grpId="0" animBg="1"/>
      <p:bldP spid="37" grpId="0" animBg="1"/>
      <p:bldP spid="38" grpId="0" animBg="1"/>
      <p:bldP spid="39" grpId="0" animBg="1"/>
      <p:bldP spid="30" grpId="0" animBg="1"/>
      <p:bldP spid="3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 example -</a:t>
            </a:r>
            <a:endParaRPr lang="en-GB" dirty="0"/>
          </a:p>
        </p:txBody>
      </p:sp>
      <p:sp>
        <p:nvSpPr>
          <p:cNvPr id="3" name="Content Placeholder 2"/>
          <p:cNvSpPr>
            <a:spLocks noGrp="1"/>
          </p:cNvSpPr>
          <p:nvPr>
            <p:ph idx="1"/>
          </p:nvPr>
        </p:nvSpPr>
        <p:spPr/>
        <p:txBody>
          <a:bodyPr/>
          <a:lstStyle/>
          <a:p>
            <a:r>
              <a:rPr lang="en-GB" dirty="0" smtClean="0"/>
              <a:t>Division – a key idea</a:t>
            </a:r>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Inspired to ....</a:t>
            </a:r>
            <a:endParaRPr lang="en-GB" dirty="0"/>
          </a:p>
        </p:txBody>
      </p:sp>
      <p:sp>
        <p:nvSpPr>
          <p:cNvPr id="5" name="Content Placeholder 4"/>
          <p:cNvSpPr>
            <a:spLocks noGrp="1"/>
          </p:cNvSpPr>
          <p:nvPr>
            <p:ph idx="1"/>
          </p:nvPr>
        </p:nvSpPr>
        <p:spPr/>
        <p:txBody>
          <a:bodyPr/>
          <a:lstStyle/>
          <a:p>
            <a:r>
              <a:rPr lang="en-GB" dirty="0" smtClean="0"/>
              <a:t>Find out more about division</a:t>
            </a:r>
          </a:p>
          <a:p>
            <a:r>
              <a:rPr lang="en-GB" dirty="0" smtClean="0"/>
              <a:t>Explore division with colleagues</a:t>
            </a:r>
          </a:p>
          <a:p>
            <a:r>
              <a:rPr lang="en-GB" dirty="0" smtClean="0"/>
              <a:t>Explore division with children</a:t>
            </a:r>
          </a:p>
          <a:p>
            <a:endParaRPr lang="en-GB" dirty="0" smtClean="0"/>
          </a:p>
          <a:p>
            <a:r>
              <a:rPr lang="en-GB" dirty="0" smtClean="0"/>
              <a:t>Take another hard-to-learn aspect of maths</a:t>
            </a:r>
          </a:p>
          <a:p>
            <a:r>
              <a:rPr lang="en-GB" dirty="0" smtClean="0"/>
              <a:t>Find out more about it</a:t>
            </a:r>
          </a:p>
          <a:p>
            <a:r>
              <a:rPr lang="en-GB" dirty="0" smtClean="0"/>
              <a:t>Explore with colleagues</a:t>
            </a:r>
          </a:p>
          <a:p>
            <a:r>
              <a:rPr lang="en-GB" dirty="0" smtClean="0"/>
              <a:t>Explore with children</a:t>
            </a:r>
          </a:p>
          <a:p>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3"/>
          <p:cNvSpPr>
            <a:spLocks noGrp="1"/>
          </p:cNvSpPr>
          <p:nvPr>
            <p:ph type="title"/>
          </p:nvPr>
        </p:nvSpPr>
        <p:spPr/>
        <p:txBody>
          <a:bodyPr/>
          <a:lstStyle/>
          <a:p>
            <a:endParaRPr lang="en-GB" smtClean="0"/>
          </a:p>
        </p:txBody>
      </p:sp>
      <p:sp>
        <p:nvSpPr>
          <p:cNvPr id="20483" name="Content Placeholder 4"/>
          <p:cNvSpPr>
            <a:spLocks noGrp="1"/>
          </p:cNvSpPr>
          <p:nvPr>
            <p:ph idx="1"/>
          </p:nvPr>
        </p:nvSpPr>
        <p:spPr/>
        <p:txBody>
          <a:bodyPr/>
          <a:lstStyle/>
          <a:p>
            <a:r>
              <a:rPr lang="en-GB" smtClean="0"/>
              <a:t>Anne Watson</a:t>
            </a:r>
          </a:p>
          <a:p>
            <a:pPr>
              <a:buFont typeface="Wingdings" pitchFamily="-65" charset="2"/>
              <a:buNone/>
            </a:pPr>
            <a:r>
              <a:rPr lang="en-GB" i="1" smtClean="0"/>
              <a:t>      anne.watson@education.ox.ac.uk</a:t>
            </a:r>
          </a:p>
          <a:p>
            <a:endParaRPr lang="en-GB" smtClean="0"/>
          </a:p>
          <a:p>
            <a:r>
              <a:rPr lang="en-GB" i="1" smtClean="0"/>
              <a:t>Key Understandings in Learning Mathematics </a:t>
            </a:r>
            <a:r>
              <a:rPr lang="en-GB" smtClean="0"/>
              <a:t>by Nunes, Bryant and Watson</a:t>
            </a:r>
          </a:p>
          <a:p>
            <a:pPr>
              <a:buFont typeface="Wingdings" pitchFamily="-65" charset="2"/>
              <a:buNone/>
            </a:pPr>
            <a:r>
              <a:rPr lang="en-GB" i="1" smtClean="0"/>
              <a:t>		www.nuffieldfoundation.org</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476375" y="476250"/>
            <a:ext cx="7239000" cy="1143000"/>
          </a:xfrm>
        </p:spPr>
        <p:txBody>
          <a:bodyPr/>
          <a:lstStyle/>
          <a:p>
            <a:pPr eaLnBrk="1" hangingPunct="1"/>
            <a:r>
              <a:rPr lang="en-GB" smtClean="0"/>
              <a:t>Sharing</a:t>
            </a:r>
            <a:endParaRPr lang="en-US" smtClean="0"/>
          </a:p>
        </p:txBody>
      </p:sp>
      <p:sp>
        <p:nvSpPr>
          <p:cNvPr id="17411" name="Rectangle 3"/>
          <p:cNvSpPr>
            <a:spLocks noGrp="1" noChangeArrowheads="1"/>
          </p:cNvSpPr>
          <p:nvPr>
            <p:ph type="body" idx="1"/>
          </p:nvPr>
        </p:nvSpPr>
        <p:spPr/>
        <p:txBody>
          <a:bodyPr/>
          <a:lstStyle/>
          <a:p>
            <a:pPr eaLnBrk="1" hangingPunct="1"/>
            <a:endParaRPr lang="en-US" smtClean="0"/>
          </a:p>
        </p:txBody>
      </p:sp>
      <p:pic>
        <p:nvPicPr>
          <p:cNvPr id="17412" name="Picture 5" descr="Sharing"/>
          <p:cNvPicPr>
            <a:picLocks noChangeAspect="1" noChangeArrowheads="1"/>
          </p:cNvPicPr>
          <p:nvPr/>
        </p:nvPicPr>
        <p:blipFill>
          <a:blip r:embed="rId2"/>
          <a:srcRect/>
          <a:stretch>
            <a:fillRect/>
          </a:stretch>
        </p:blipFill>
        <p:spPr bwMode="auto">
          <a:xfrm>
            <a:off x="2411413" y="1628775"/>
            <a:ext cx="4857750" cy="48974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331913" y="260350"/>
            <a:ext cx="7239000" cy="1143000"/>
          </a:xfrm>
        </p:spPr>
        <p:txBody>
          <a:bodyPr/>
          <a:lstStyle/>
          <a:p>
            <a:pPr eaLnBrk="1" hangingPunct="1"/>
            <a:r>
              <a:rPr lang="en-GB" smtClean="0"/>
              <a:t>Sharing by counting out</a:t>
            </a:r>
            <a:endParaRPr lang="en-US" smtClean="0"/>
          </a:p>
        </p:txBody>
      </p:sp>
      <p:sp>
        <p:nvSpPr>
          <p:cNvPr id="19459" name="Rectangle 3"/>
          <p:cNvSpPr>
            <a:spLocks noGrp="1" noChangeArrowheads="1"/>
          </p:cNvSpPr>
          <p:nvPr>
            <p:ph type="body" idx="1"/>
          </p:nvPr>
        </p:nvSpPr>
        <p:spPr/>
        <p:txBody>
          <a:bodyPr/>
          <a:lstStyle/>
          <a:p>
            <a:pPr eaLnBrk="1" hangingPunct="1"/>
            <a:endParaRPr lang="en-US" smtClean="0"/>
          </a:p>
        </p:txBody>
      </p:sp>
      <p:pic>
        <p:nvPicPr>
          <p:cNvPr id="19460" name="Picture 4" descr="4541057a-i1_0"/>
          <p:cNvPicPr>
            <a:picLocks noChangeAspect="1" noChangeArrowheads="1"/>
          </p:cNvPicPr>
          <p:nvPr/>
        </p:nvPicPr>
        <p:blipFill>
          <a:blip r:embed="rId2"/>
          <a:srcRect/>
          <a:stretch>
            <a:fillRect/>
          </a:stretch>
        </p:blipFill>
        <p:spPr bwMode="auto">
          <a:xfrm>
            <a:off x="1835150" y="1268413"/>
            <a:ext cx="6337300" cy="53292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dirty="0" smtClean="0"/>
              <a:t>Sharing by chopping up</a:t>
            </a:r>
          </a:p>
        </p:txBody>
      </p:sp>
      <p:sp>
        <p:nvSpPr>
          <p:cNvPr id="28675" name="Rectangle 3"/>
          <p:cNvSpPr>
            <a:spLocks noGrp="1" noChangeArrowheads="1"/>
          </p:cNvSpPr>
          <p:nvPr>
            <p:ph type="body" idx="1"/>
          </p:nvPr>
        </p:nvSpPr>
        <p:spPr>
          <a:xfrm>
            <a:off x="2123728" y="1600200"/>
            <a:ext cx="6563072" cy="4530725"/>
          </a:xfrm>
        </p:spPr>
        <p:txBody>
          <a:bodyPr/>
          <a:lstStyle/>
          <a:p>
            <a:pPr eaLnBrk="1" hangingPunct="1"/>
            <a:endParaRPr lang="en-US" dirty="0" smtClean="0"/>
          </a:p>
        </p:txBody>
      </p:sp>
      <p:pic>
        <p:nvPicPr>
          <p:cNvPr id="28676" name="Picture 4" descr="IW-1-93-473"/>
          <p:cNvPicPr>
            <a:picLocks noChangeAspect="1" noChangeArrowheads="1"/>
          </p:cNvPicPr>
          <p:nvPr/>
        </p:nvPicPr>
        <p:blipFill>
          <a:blip r:embed="rId2"/>
          <a:srcRect/>
          <a:stretch>
            <a:fillRect/>
          </a:stretch>
        </p:blipFill>
        <p:spPr bwMode="auto">
          <a:xfrm>
            <a:off x="1115616" y="1484784"/>
            <a:ext cx="6839769" cy="43926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403350" y="549275"/>
            <a:ext cx="7239000" cy="1143000"/>
          </a:xfrm>
        </p:spPr>
        <p:txBody>
          <a:bodyPr/>
          <a:lstStyle/>
          <a:p>
            <a:pPr eaLnBrk="1" hangingPunct="1"/>
            <a:r>
              <a:rPr lang="en-GB" smtClean="0"/>
              <a:t>Sharing by chopping up</a:t>
            </a:r>
            <a:endParaRPr lang="en-US" smtClean="0"/>
          </a:p>
        </p:txBody>
      </p:sp>
      <p:sp>
        <p:nvSpPr>
          <p:cNvPr id="27651" name="Rectangle 3"/>
          <p:cNvSpPr>
            <a:spLocks noGrp="1" noChangeArrowheads="1"/>
          </p:cNvSpPr>
          <p:nvPr>
            <p:ph type="body" idx="1"/>
          </p:nvPr>
        </p:nvSpPr>
        <p:spPr/>
        <p:txBody>
          <a:bodyPr/>
          <a:lstStyle/>
          <a:p>
            <a:pPr eaLnBrk="1" hangingPunct="1"/>
            <a:endParaRPr lang="en-US" smtClean="0"/>
          </a:p>
        </p:txBody>
      </p:sp>
      <p:pic>
        <p:nvPicPr>
          <p:cNvPr id="27652" name="Picture 4" descr="italian_cookies_006"/>
          <p:cNvPicPr>
            <a:picLocks noChangeAspect="1" noChangeArrowheads="1"/>
          </p:cNvPicPr>
          <p:nvPr/>
        </p:nvPicPr>
        <p:blipFill>
          <a:blip r:embed="rId2"/>
          <a:srcRect/>
          <a:stretch>
            <a:fillRect/>
          </a:stretch>
        </p:blipFill>
        <p:spPr bwMode="auto">
          <a:xfrm>
            <a:off x="1692275" y="1844675"/>
            <a:ext cx="6226175" cy="47132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Sharing by folding</a:t>
            </a:r>
            <a:endParaRPr lang="en-GB" dirty="0"/>
          </a:p>
        </p:txBody>
      </p:sp>
      <p:pic>
        <p:nvPicPr>
          <p:cNvPr id="2051" name="Picture 3" descr="C:\Users\Anne Watson\AppData\Local\Microsoft\Windows\Temporary Internet Files\Content.IE5\RYZBPBHL\MC900441351[1].png"/>
          <p:cNvPicPr>
            <a:picLocks noChangeAspect="1" noChangeArrowheads="1"/>
          </p:cNvPicPr>
          <p:nvPr/>
        </p:nvPicPr>
        <p:blipFill>
          <a:blip r:embed="rId2"/>
          <a:srcRect/>
          <a:stretch>
            <a:fillRect/>
          </a:stretch>
        </p:blipFill>
        <p:spPr bwMode="auto">
          <a:xfrm>
            <a:off x="755576" y="1988840"/>
            <a:ext cx="7632810" cy="3024336"/>
          </a:xfrm>
          <a:prstGeom prst="rect">
            <a:avLst/>
          </a:prstGeom>
          <a:noFill/>
        </p:spPr>
      </p:pic>
      <p:sp>
        <p:nvSpPr>
          <p:cNvPr id="7" name="Content Placeholder 6"/>
          <p:cNvSpPr>
            <a:spLocks noGrp="1"/>
          </p:cNvSpPr>
          <p:nvPr>
            <p:ph idx="1"/>
          </p:nvPr>
        </p:nvSpPr>
        <p:spPr>
          <a:xfrm>
            <a:off x="971600" y="1916832"/>
            <a:ext cx="7772400" cy="2773933"/>
          </a:xfrm>
        </p:spPr>
        <p:txBody>
          <a:bodyPr/>
          <a:lstStyle/>
          <a:p>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dirty="0" smtClean="0"/>
              <a:t>Sharing by pouring</a:t>
            </a:r>
          </a:p>
        </p:txBody>
      </p:sp>
      <p:sp>
        <p:nvSpPr>
          <p:cNvPr id="15363" name="Rectangle 3"/>
          <p:cNvSpPr>
            <a:spLocks noGrp="1" noChangeArrowheads="1"/>
          </p:cNvSpPr>
          <p:nvPr>
            <p:ph type="body" idx="1"/>
          </p:nvPr>
        </p:nvSpPr>
        <p:spPr/>
        <p:txBody>
          <a:bodyPr/>
          <a:lstStyle/>
          <a:p>
            <a:endParaRPr lang="en-US" smtClean="0"/>
          </a:p>
        </p:txBody>
      </p:sp>
      <p:pic>
        <p:nvPicPr>
          <p:cNvPr id="15364" name="Picture 4" descr="pouring_large"/>
          <p:cNvPicPr>
            <a:picLocks noChangeAspect="1" noChangeArrowheads="1"/>
          </p:cNvPicPr>
          <p:nvPr/>
        </p:nvPicPr>
        <p:blipFill>
          <a:blip r:embed="rId2"/>
          <a:srcRect/>
          <a:stretch>
            <a:fillRect/>
          </a:stretch>
        </p:blipFill>
        <p:spPr bwMode="auto">
          <a:xfrm>
            <a:off x="1619672" y="1518211"/>
            <a:ext cx="6541666" cy="490481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Division by measuring</a:t>
            </a:r>
            <a:endParaRPr lang="en-GB" dirty="0"/>
          </a:p>
        </p:txBody>
      </p:sp>
      <p:sp>
        <p:nvSpPr>
          <p:cNvPr id="3" name="Content Placeholder 2"/>
          <p:cNvSpPr>
            <a:spLocks noGrp="1"/>
          </p:cNvSpPr>
          <p:nvPr>
            <p:ph idx="1"/>
          </p:nvPr>
        </p:nvSpPr>
        <p:spPr/>
        <p:txBody>
          <a:bodyPr/>
          <a:lstStyle/>
          <a:p>
            <a:r>
              <a:rPr lang="en-GB" dirty="0" smtClean="0"/>
              <a:t>How many 3s go into 6?</a:t>
            </a:r>
          </a:p>
          <a:p>
            <a:r>
              <a:rPr lang="en-GB" dirty="0" smtClean="0"/>
              <a:t>How many 4s go into 20?</a:t>
            </a:r>
          </a:p>
          <a:p>
            <a:r>
              <a:rPr lang="en-GB" dirty="0" smtClean="0"/>
              <a:t>How many 1 ½s go into 3?</a:t>
            </a:r>
          </a:p>
          <a:p>
            <a:endParaRPr lang="en-GB" dirty="0" smtClean="0"/>
          </a:p>
          <a:p>
            <a:endParaRPr lang="en-GB" dirty="0" smtClean="0"/>
          </a:p>
          <a:p>
            <a:pPr>
              <a:buNone/>
            </a:pPr>
            <a:endParaRPr lang="en-GB" dirty="0" smtClean="0"/>
          </a:p>
          <a:p>
            <a:endParaRPr lang="en-GB" dirty="0" smtClean="0"/>
          </a:p>
          <a:p>
            <a:endParaRPr lang="en-GB" dirty="0"/>
          </a:p>
        </p:txBody>
      </p:sp>
      <p:pic>
        <p:nvPicPr>
          <p:cNvPr id="3074" name="Picture 2" descr="C:\Users\Anne Watson\AppData\Local\Microsoft\Windows\Temporary Internet Files\Content.IE5\V2W5IC02\MC900433845[1].png"/>
          <p:cNvPicPr>
            <a:picLocks noChangeAspect="1" noChangeArrowheads="1"/>
          </p:cNvPicPr>
          <p:nvPr/>
        </p:nvPicPr>
        <p:blipFill>
          <a:blip r:embed="rId2"/>
          <a:srcRect/>
          <a:stretch>
            <a:fillRect/>
          </a:stretch>
        </p:blipFill>
        <p:spPr bwMode="auto">
          <a:xfrm>
            <a:off x="2051720" y="3356992"/>
            <a:ext cx="4536504" cy="1828572"/>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Layers">
  <a:themeElements>
    <a:clrScheme name="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fontScheme name="Layers">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Layers</Template>
  <TotalTime>562</TotalTime>
  <Words>555</Words>
  <Application>Microsoft Office PowerPoint</Application>
  <PresentationFormat>On-screen Show (4:3)</PresentationFormat>
  <Paragraphs>93</Paragraphs>
  <Slides>21</Slides>
  <Notes>5</Notes>
  <HiddenSlides>0</HiddenSlides>
  <MMClips>0</MMClips>
  <ScaleCrop>false</ScaleCrop>
  <HeadingPairs>
    <vt:vector size="8" baseType="variant">
      <vt:variant>
        <vt:lpstr>Theme</vt:lpstr>
      </vt:variant>
      <vt:variant>
        <vt:i4>1</vt:i4>
      </vt:variant>
      <vt:variant>
        <vt:lpstr>Links</vt:lpstr>
      </vt:variant>
      <vt:variant>
        <vt:i4>1</vt:i4>
      </vt:variant>
      <vt:variant>
        <vt:lpstr>Embedded OLE Servers</vt:lpstr>
      </vt:variant>
      <vt:variant>
        <vt:i4>1</vt:i4>
      </vt:variant>
      <vt:variant>
        <vt:lpstr>Slide Titles</vt:lpstr>
      </vt:variant>
      <vt:variant>
        <vt:i4>21</vt:i4>
      </vt:variant>
    </vt:vector>
  </HeadingPairs>
  <TitlesOfParts>
    <vt:vector size="24" baseType="lpstr">
      <vt:lpstr>Layers</vt:lpstr>
      <vt:lpstr>???</vt:lpstr>
      <vt:lpstr>Equation</vt:lpstr>
      <vt:lpstr>Onward and upward</vt:lpstr>
      <vt:lpstr>An example -</vt:lpstr>
      <vt:lpstr>Sharing</vt:lpstr>
      <vt:lpstr>Sharing by counting out</vt:lpstr>
      <vt:lpstr>Sharing by chopping up</vt:lpstr>
      <vt:lpstr>Sharing by chopping up</vt:lpstr>
      <vt:lpstr>Sharing by folding</vt:lpstr>
      <vt:lpstr>Sharing by pouring</vt:lpstr>
      <vt:lpstr>Division by measuring</vt:lpstr>
      <vt:lpstr>Division: inverse multiplication</vt:lpstr>
      <vt:lpstr>Division by counting out</vt:lpstr>
      <vt:lpstr>Division by</vt:lpstr>
      <vt:lpstr>Rods, tubes and sweets</vt:lpstr>
      <vt:lpstr>Slide 14</vt:lpstr>
      <vt:lpstr>Slide 15</vt:lpstr>
      <vt:lpstr>Two paths to division</vt:lpstr>
      <vt:lpstr>Relations between quantities</vt:lpstr>
      <vt:lpstr>Abstract number:  the long division algorithm</vt:lpstr>
      <vt:lpstr>Slide 19</vt:lpstr>
      <vt:lpstr>Inspired to ....</vt:lpstr>
      <vt:lpstr>Slide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AW</dc:creator>
  <cp:lastModifiedBy>Anne Watson</cp:lastModifiedBy>
  <cp:revision>56</cp:revision>
  <dcterms:created xsi:type="dcterms:W3CDTF">2009-03-14T22:19:55Z</dcterms:created>
  <dcterms:modified xsi:type="dcterms:W3CDTF">2015-10-31T08:56:21Z</dcterms:modified>
</cp:coreProperties>
</file>