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81" r:id="rId2"/>
    <p:sldId id="260" r:id="rId3"/>
    <p:sldId id="279" r:id="rId4"/>
    <p:sldId id="270" r:id="rId5"/>
    <p:sldId id="280" r:id="rId6"/>
    <p:sldId id="277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7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72E7-6148-4A68-A82E-53469976B388}" type="datetimeFigureOut">
              <a:rPr lang="en-US" smtClean="0"/>
              <a:pPr/>
              <a:t>7/16/2021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EFC6E-3B17-48AA-8701-DA74FB5E5D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2031E-7EEA-453E-BA86-8371025FAD0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F8AEE-87A2-4AF2-88F5-F007F5DD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D8E6F-FB28-4212-BB04-52D34E3BD7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D8E6F-FB28-4212-BB04-52D34E3BD7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D8E6F-FB28-4212-BB04-52D34E3BD7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D8E6F-FB28-4212-BB04-52D34E3BD7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8AEE-87A2-4AF2-88F5-F007F5DD05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239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3543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35433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114800"/>
            <a:ext cx="35433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26E5-E98B-45C9-9BD7-654837F3A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1032-F2D6-4727-98CE-58C59B43BF13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DAED1-4E11-4580-B3C8-58869CDA4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do we do when we do mathematics?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Anne Watson and John Mason</a:t>
            </a:r>
          </a:p>
          <a:p>
            <a:r>
              <a:rPr lang="en-GB"/>
              <a:t>Marches ATM branch</a:t>
            </a:r>
            <a:endParaRPr lang="en-GB" dirty="0"/>
          </a:p>
          <a:p>
            <a:r>
              <a:rPr lang="en-GB" dirty="0"/>
              <a:t>March</a:t>
            </a:r>
          </a:p>
          <a:p>
            <a:r>
              <a:rPr lang="en-GB" dirty="0"/>
              <a:t>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Rod relations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357298"/>
            <a:ext cx="7239000" cy="4618037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5984" y="2143116"/>
            <a:ext cx="4392613" cy="1150938"/>
            <a:chOff x="1610" y="1344"/>
            <a:chExt cx="2767" cy="725"/>
          </a:xfrm>
        </p:grpSpPr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1136" cy="36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8" name="Rectangle 7"/>
            <p:cNvSpPr>
              <a:spLocks noChangeArrowheads="1"/>
            </p:cNvSpPr>
            <p:nvPr/>
          </p:nvSpPr>
          <p:spPr bwMode="auto">
            <a:xfrm>
              <a:off x="2746" y="1344"/>
              <a:ext cx="1631" cy="3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1928794" y="4286256"/>
            <a:ext cx="4875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	a + b = c  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a + 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Rod relations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357298"/>
            <a:ext cx="7239000" cy="4618037"/>
          </a:xfrm>
        </p:spPr>
        <p:txBody>
          <a:bodyPr/>
          <a:lstStyle/>
          <a:p>
            <a:r>
              <a:rPr lang="en-GB" dirty="0"/>
              <a:t>How can actions with the rods represent these notations?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5984" y="2857496"/>
            <a:ext cx="4392613" cy="1150938"/>
            <a:chOff x="1610" y="1344"/>
            <a:chExt cx="2767" cy="725"/>
          </a:xfrm>
        </p:grpSpPr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1136" cy="36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8" name="Rectangle 7"/>
            <p:cNvSpPr>
              <a:spLocks noChangeArrowheads="1"/>
            </p:cNvSpPr>
            <p:nvPr/>
          </p:nvSpPr>
          <p:spPr bwMode="auto">
            <a:xfrm>
              <a:off x="2746" y="1344"/>
              <a:ext cx="1631" cy="3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1928794" y="4286256"/>
            <a:ext cx="48752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	a + b = c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a + b</a:t>
            </a:r>
          </a:p>
          <a:p>
            <a:r>
              <a:rPr lang="en-GB" sz="2800" b="1" dirty="0">
                <a:solidFill>
                  <a:schemeClr val="tx2"/>
                </a:solidFill>
              </a:rPr>
              <a:t>           b + a = c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b +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a = b       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r>
              <a:rPr lang="en-GB" sz="2800" b="1" dirty="0">
                <a:solidFill>
                  <a:schemeClr val="tx2"/>
                </a:solidFill>
              </a:rPr>
              <a:t> = c -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b = a       </a:t>
            </a:r>
            <a:r>
              <a:rPr lang="en-GB" sz="2800" b="1" dirty="0" err="1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= c - b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001056" cy="150019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400" dirty="0"/>
              <a:t>			</a:t>
            </a:r>
            <a:r>
              <a:rPr lang="en-GB" dirty="0"/>
              <a:t>Rod relations 2</a:t>
            </a:r>
            <a:br>
              <a:rPr lang="en-GB" sz="3400" dirty="0"/>
            </a:br>
            <a:endParaRPr lang="en-US" sz="3400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66" y="3143248"/>
            <a:ext cx="6262688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600" dirty="0"/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93420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928794" y="2357430"/>
            <a:ext cx="5072098" cy="5762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928794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928794" y="3571876"/>
            <a:ext cx="45720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u="sng" dirty="0">
                <a:solidFill>
                  <a:schemeClr val="tx2"/>
                </a:solidFill>
              </a:rPr>
              <a:t> 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928926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29058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929190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29322" y="1785926"/>
            <a:ext cx="107157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43932" cy="150019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sz="3400" dirty="0"/>
              <a:t>			</a:t>
            </a:r>
            <a:r>
              <a:rPr lang="en-GB" dirty="0"/>
              <a:t>Rod relations 2</a:t>
            </a:r>
            <a:br>
              <a:rPr lang="en-GB" sz="3400" dirty="0"/>
            </a:br>
            <a:r>
              <a:rPr lang="en-GB" sz="3400" dirty="0"/>
              <a:t>What actions correspond to the representations?</a:t>
            </a:r>
            <a:endParaRPr lang="en-US" sz="3400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66" y="3143248"/>
            <a:ext cx="6262688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600"/>
          </a:p>
          <a:p>
            <a:pPr eaLnBrk="1" hangingPunct="1">
              <a:buFontTx/>
              <a:buNone/>
            </a:pPr>
            <a:endParaRPr lang="en-US" sz="2600" dirty="0"/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93420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928794" y="2357430"/>
            <a:ext cx="5072098" cy="5762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928794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928794" y="3571876"/>
            <a:ext cx="45720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       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       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b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b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 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endParaRPr lang="en-GB" sz="2800" b="1" u="sng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c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b         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      </a:t>
            </a: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u="sng" dirty="0">
                <a:solidFill>
                  <a:schemeClr val="tx2"/>
                </a:solidFill>
              </a:rPr>
              <a:t> 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928926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29058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929190" y="1785926"/>
            <a:ext cx="1020751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29322" y="1785926"/>
            <a:ext cx="107157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Rod relations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Inexact measurement:</a:t>
            </a:r>
          </a:p>
          <a:p>
            <a:pPr lvl="1"/>
            <a:r>
              <a:rPr lang="en-GB" dirty="0"/>
              <a:t>How much of blue equals yellow?</a:t>
            </a:r>
          </a:p>
          <a:p>
            <a:pPr lvl="1"/>
            <a:r>
              <a:rPr lang="en-GB" dirty="0"/>
              <a:t>How many yellow equal blue?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en-GB" dirty="0"/>
              <a:t>Find the missing term ....</a:t>
            </a:r>
          </a:p>
          <a:p>
            <a:pPr>
              <a:buNone/>
            </a:pPr>
            <a:endParaRPr lang="en-GB" dirty="0"/>
          </a:p>
          <a:p>
            <a:pPr marL="514350" indent="-514350">
              <a:buAutoNum type="arabicPlain"/>
            </a:pPr>
            <a:endParaRPr lang="en-GB" dirty="0"/>
          </a:p>
          <a:p>
            <a:pPr marL="514350" indent="-514350">
              <a:buNone/>
            </a:pPr>
            <a:r>
              <a:rPr lang="en-GB" dirty="0"/>
              <a:t>  </a:t>
            </a:r>
            <a:r>
              <a:rPr lang="en-GB" u="sng" dirty="0"/>
              <a:t>1</a:t>
            </a:r>
            <a:r>
              <a:rPr lang="en-GB" dirty="0"/>
              <a:t>         </a:t>
            </a:r>
            <a:r>
              <a:rPr lang="en-GB" u="sng" dirty="0"/>
              <a:t>1 </a:t>
            </a:r>
            <a:r>
              <a:rPr lang="en-GB" dirty="0"/>
              <a:t>         </a:t>
            </a:r>
            <a:r>
              <a:rPr lang="en-GB" u="sng" dirty="0"/>
              <a:t>1</a:t>
            </a:r>
            <a:r>
              <a:rPr lang="en-GB" dirty="0"/>
              <a:t>	        </a:t>
            </a:r>
            <a:r>
              <a:rPr lang="en-GB" u="sng" dirty="0"/>
              <a:t>1</a:t>
            </a:r>
            <a:r>
              <a:rPr lang="en-GB" dirty="0"/>
              <a:t>	     ......         </a:t>
            </a:r>
            <a:r>
              <a:rPr lang="en-GB" u="sng" dirty="0"/>
              <a:t>1</a:t>
            </a:r>
          </a:p>
          <a:p>
            <a:pPr marL="514350" indent="-514350">
              <a:buNone/>
            </a:pPr>
            <a:r>
              <a:rPr lang="en-GB" dirty="0"/>
              <a:t> 12        6          4          3                              2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Non-computational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      37 + 49 – 49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      ½ of ( 3/5 x 2)</a:t>
            </a:r>
          </a:p>
          <a:p>
            <a:pPr>
              <a:buNone/>
            </a:pPr>
            <a:r>
              <a:rPr lang="en-GB" dirty="0"/>
              <a:t>             </a:t>
            </a:r>
          </a:p>
          <a:p>
            <a:pPr>
              <a:buNone/>
            </a:pPr>
            <a:r>
              <a:rPr lang="en-GB" dirty="0"/>
              <a:t>           154 ÷ 11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		10000000 x 1000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 rot="18705411">
            <a:off x="2173648" y="1917913"/>
            <a:ext cx="4857784" cy="321471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212</Words>
  <Application>Microsoft Office PowerPoint</Application>
  <PresentationFormat>On-screen Show (4:3)</PresentationFormat>
  <Paragraphs>51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What do we do when we do mathematics?</vt:lpstr>
      <vt:lpstr>Rod relations 1</vt:lpstr>
      <vt:lpstr>Rod relations 1</vt:lpstr>
      <vt:lpstr>   Rod relations 2 </vt:lpstr>
      <vt:lpstr>   Rod relations 2 What actions correspond to the representations?</vt:lpstr>
      <vt:lpstr>Rod relations 3</vt:lpstr>
      <vt:lpstr>PowerPoint Presentation</vt:lpstr>
      <vt:lpstr>Non-computational arithmetic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AnneW</dc:creator>
  <cp:lastModifiedBy>Anne Watson</cp:lastModifiedBy>
  <cp:revision>8</cp:revision>
  <dcterms:created xsi:type="dcterms:W3CDTF">2009-11-06T08:18:20Z</dcterms:created>
  <dcterms:modified xsi:type="dcterms:W3CDTF">2021-07-16T08:49:13Z</dcterms:modified>
</cp:coreProperties>
</file>