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56" r:id="rId3"/>
    <p:sldId id="459" r:id="rId4"/>
    <p:sldId id="439" r:id="rId5"/>
    <p:sldId id="511" r:id="rId6"/>
    <p:sldId id="317" r:id="rId7"/>
    <p:sldId id="542" r:id="rId8"/>
    <p:sldId id="463" r:id="rId9"/>
    <p:sldId id="514" r:id="rId10"/>
    <p:sldId id="521" r:id="rId11"/>
    <p:sldId id="522" r:id="rId12"/>
    <p:sldId id="445" r:id="rId13"/>
    <p:sldId id="446" r:id="rId14"/>
    <p:sldId id="447" r:id="rId15"/>
    <p:sldId id="448" r:id="rId16"/>
    <p:sldId id="506" r:id="rId17"/>
    <p:sldId id="449" r:id="rId18"/>
    <p:sldId id="462" r:id="rId19"/>
    <p:sldId id="492" r:id="rId20"/>
    <p:sldId id="493" r:id="rId21"/>
    <p:sldId id="494" r:id="rId22"/>
    <p:sldId id="495" r:id="rId23"/>
    <p:sldId id="541" r:id="rId24"/>
    <p:sldId id="440" r:id="rId25"/>
    <p:sldId id="549" r:id="rId26"/>
    <p:sldId id="517" r:id="rId27"/>
    <p:sldId id="543" r:id="rId28"/>
    <p:sldId id="544" r:id="rId29"/>
    <p:sldId id="480" r:id="rId30"/>
    <p:sldId id="444" r:id="rId31"/>
    <p:sldId id="341" r:id="rId32"/>
    <p:sldId id="327" r:id="rId33"/>
    <p:sldId id="373" r:id="rId34"/>
    <p:sldId id="335" r:id="rId35"/>
    <p:sldId id="264" r:id="rId36"/>
    <p:sldId id="502" r:id="rId37"/>
    <p:sldId id="311" r:id="rId38"/>
    <p:sldId id="467" r:id="rId39"/>
    <p:sldId id="257" r:id="rId40"/>
    <p:sldId id="524" r:id="rId41"/>
    <p:sldId id="262" r:id="rId42"/>
    <p:sldId id="551" r:id="rId43"/>
    <p:sldId id="503" r:id="rId44"/>
    <p:sldId id="545" r:id="rId45"/>
    <p:sldId id="548" r:id="rId46"/>
    <p:sldId id="534" r:id="rId47"/>
    <p:sldId id="504" r:id="rId48"/>
    <p:sldId id="550" r:id="rId49"/>
    <p:sldId id="500" r:id="rId50"/>
    <p:sldId id="486" r:id="rId51"/>
    <p:sldId id="477" r:id="rId52"/>
    <p:sldId id="470" r:id="rId53"/>
    <p:sldId id="473" r:id="rId54"/>
    <p:sldId id="474" r:id="rId55"/>
    <p:sldId id="475" r:id="rId56"/>
    <p:sldId id="489" r:id="rId57"/>
    <p:sldId id="525" r:id="rId58"/>
    <p:sldId id="527" r:id="rId59"/>
    <p:sldId id="526" r:id="rId60"/>
    <p:sldId id="528" r:id="rId61"/>
    <p:sldId id="441" r:id="rId62"/>
    <p:sldId id="458" r:id="rId63"/>
    <p:sldId id="546" r:id="rId64"/>
    <p:sldId id="443" r:id="rId65"/>
    <p:sldId id="388" r:id="rId66"/>
    <p:sldId id="547" r:id="rId67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4A8000-0F44-4B7B-8D74-3E4BC7663625}" v="113" dt="2022-04-14T07:29:10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Watson" userId="c0d97fc8b2ca04e6" providerId="LiveId" clId="{AC305B71-FEA1-4951-B639-1C2307AC7D18}"/>
    <pc:docChg chg="undo redo custSel addSld delSld modSld sldOrd">
      <pc:chgData name="Anne Watson" userId="c0d97fc8b2ca04e6" providerId="LiveId" clId="{AC305B71-FEA1-4951-B639-1C2307AC7D18}" dt="2022-04-09T04:50:21.599" v="5633" actId="1076"/>
      <pc:docMkLst>
        <pc:docMk/>
      </pc:docMkLst>
      <pc:sldChg chg="modSp modAnim">
        <pc:chgData name="Anne Watson" userId="c0d97fc8b2ca04e6" providerId="LiveId" clId="{AC305B71-FEA1-4951-B639-1C2307AC7D18}" dt="2022-04-08T13:46:24.396" v="3657" actId="20577"/>
        <pc:sldMkLst>
          <pc:docMk/>
          <pc:sldMk cId="1558115826" sldId="257"/>
        </pc:sldMkLst>
        <pc:spChg chg="mod">
          <ac:chgData name="Anne Watson" userId="c0d97fc8b2ca04e6" providerId="LiveId" clId="{AC305B71-FEA1-4951-B639-1C2307AC7D18}" dt="2022-04-08T13:46:24.396" v="3657" actId="20577"/>
          <ac:spMkLst>
            <pc:docMk/>
            <pc:sldMk cId="1558115826" sldId="257"/>
            <ac:spMk id="9" creationId="{FB7FE8DF-72D9-4C8C-8DCC-DC286A2C3D0F}"/>
          </ac:spMkLst>
        </pc:spChg>
      </pc:sldChg>
      <pc:sldChg chg="del">
        <pc:chgData name="Anne Watson" userId="c0d97fc8b2ca04e6" providerId="LiveId" clId="{AC305B71-FEA1-4951-B639-1C2307AC7D18}" dt="2022-04-09T03:51:38.692" v="4781" actId="47"/>
        <pc:sldMkLst>
          <pc:docMk/>
          <pc:sldMk cId="3955842900" sldId="258"/>
        </pc:sldMkLst>
      </pc:sldChg>
      <pc:sldChg chg="addSp delSp modSp mod">
        <pc:chgData name="Anne Watson" userId="c0d97fc8b2ca04e6" providerId="LiveId" clId="{AC305B71-FEA1-4951-B639-1C2307AC7D18}" dt="2022-04-09T03:56:49.140" v="5154" actId="14100"/>
        <pc:sldMkLst>
          <pc:docMk/>
          <pc:sldMk cId="7521381" sldId="262"/>
        </pc:sldMkLst>
        <pc:picChg chg="add del mod">
          <ac:chgData name="Anne Watson" userId="c0d97fc8b2ca04e6" providerId="LiveId" clId="{AC305B71-FEA1-4951-B639-1C2307AC7D18}" dt="2022-04-09T03:56:31.173" v="5149" actId="478"/>
          <ac:picMkLst>
            <pc:docMk/>
            <pc:sldMk cId="7521381" sldId="262"/>
            <ac:picMk id="7" creationId="{F8AEE8A7-FB14-4E24-A440-6718204ADADF}"/>
          </ac:picMkLst>
        </pc:picChg>
        <pc:picChg chg="del">
          <ac:chgData name="Anne Watson" userId="c0d97fc8b2ca04e6" providerId="LiveId" clId="{AC305B71-FEA1-4951-B639-1C2307AC7D18}" dt="2022-04-09T03:54:35.253" v="4783" actId="478"/>
          <ac:picMkLst>
            <pc:docMk/>
            <pc:sldMk cId="7521381" sldId="262"/>
            <ac:picMk id="8" creationId="{881CA1FA-5E14-4C5F-971F-0374B9ECDE36}"/>
          </ac:picMkLst>
        </pc:picChg>
        <pc:picChg chg="add mod">
          <ac:chgData name="Anne Watson" userId="c0d97fc8b2ca04e6" providerId="LiveId" clId="{AC305B71-FEA1-4951-B639-1C2307AC7D18}" dt="2022-04-09T03:56:49.140" v="5154" actId="14100"/>
          <ac:picMkLst>
            <pc:docMk/>
            <pc:sldMk cId="7521381" sldId="262"/>
            <ac:picMk id="9" creationId="{D552E82D-5718-4D77-A611-59185CC456D2}"/>
          </ac:picMkLst>
        </pc:picChg>
        <pc:picChg chg="add mod">
          <ac:chgData name="Anne Watson" userId="c0d97fc8b2ca04e6" providerId="LiveId" clId="{AC305B71-FEA1-4951-B639-1C2307AC7D18}" dt="2022-04-09T03:55:20.738" v="4902" actId="1036"/>
          <ac:picMkLst>
            <pc:docMk/>
            <pc:sldMk cId="7521381" sldId="262"/>
            <ac:picMk id="10" creationId="{5ED7BDEC-584C-44B0-B72A-7CD674152088}"/>
          </ac:picMkLst>
        </pc:picChg>
      </pc:sldChg>
      <pc:sldChg chg="del">
        <pc:chgData name="Anne Watson" userId="c0d97fc8b2ca04e6" providerId="LiveId" clId="{AC305B71-FEA1-4951-B639-1C2307AC7D18}" dt="2022-04-09T03:51:44.543" v="4782" actId="47"/>
        <pc:sldMkLst>
          <pc:docMk/>
          <pc:sldMk cId="4062674207" sldId="263"/>
        </pc:sldMkLst>
      </pc:sldChg>
      <pc:sldChg chg="modSp mod ord">
        <pc:chgData name="Anne Watson" userId="c0d97fc8b2ca04e6" providerId="LiveId" clId="{AC305B71-FEA1-4951-B639-1C2307AC7D18}" dt="2022-04-09T03:50:40.404" v="4775"/>
        <pc:sldMkLst>
          <pc:docMk/>
          <pc:sldMk cId="1630233688" sldId="264"/>
        </pc:sldMkLst>
        <pc:spChg chg="mod">
          <ac:chgData name="Anne Watson" userId="c0d97fc8b2ca04e6" providerId="LiveId" clId="{AC305B71-FEA1-4951-B639-1C2307AC7D18}" dt="2022-04-08T12:07:02.120" v="3046" actId="20577"/>
          <ac:spMkLst>
            <pc:docMk/>
            <pc:sldMk cId="1630233688" sldId="264"/>
            <ac:spMk id="2" creationId="{D8E3D374-22D3-4172-A86A-B15E8FB7A252}"/>
          </ac:spMkLst>
        </pc:spChg>
        <pc:spChg chg="mod">
          <ac:chgData name="Anne Watson" userId="c0d97fc8b2ca04e6" providerId="LiveId" clId="{AC305B71-FEA1-4951-B639-1C2307AC7D18}" dt="2022-04-08T12:10:10.016" v="3205" actId="20577"/>
          <ac:spMkLst>
            <pc:docMk/>
            <pc:sldMk cId="1630233688" sldId="264"/>
            <ac:spMk id="3" creationId="{56B13C73-5E6B-4282-B1B7-C048B9E1807D}"/>
          </ac:spMkLst>
        </pc:spChg>
      </pc:sldChg>
      <pc:sldChg chg="modSp mod modAnim">
        <pc:chgData name="Anne Watson" userId="c0d97fc8b2ca04e6" providerId="LiveId" clId="{AC305B71-FEA1-4951-B639-1C2307AC7D18}" dt="2022-04-08T12:09:43.980" v="3189" actId="20577"/>
        <pc:sldMkLst>
          <pc:docMk/>
          <pc:sldMk cId="1097137516" sldId="327"/>
        </pc:sldMkLst>
        <pc:spChg chg="mod">
          <ac:chgData name="Anne Watson" userId="c0d97fc8b2ca04e6" providerId="LiveId" clId="{AC305B71-FEA1-4951-B639-1C2307AC7D18}" dt="2022-04-08T12:05:37.088" v="2984" actId="20577"/>
          <ac:spMkLst>
            <pc:docMk/>
            <pc:sldMk cId="1097137516" sldId="327"/>
            <ac:spMk id="2" creationId="{5B333CBE-C8AF-49FE-87B0-9C5FC04B90D1}"/>
          </ac:spMkLst>
        </pc:spChg>
        <pc:spChg chg="mod">
          <ac:chgData name="Anne Watson" userId="c0d97fc8b2ca04e6" providerId="LiveId" clId="{AC305B71-FEA1-4951-B639-1C2307AC7D18}" dt="2022-04-08T12:09:43.980" v="3189" actId="20577"/>
          <ac:spMkLst>
            <pc:docMk/>
            <pc:sldMk cId="1097137516" sldId="327"/>
            <ac:spMk id="3" creationId="{5BCFA13F-C2DE-4580-A621-CBC8DF464352}"/>
          </ac:spMkLst>
        </pc:spChg>
      </pc:sldChg>
      <pc:sldChg chg="modSp mod ord">
        <pc:chgData name="Anne Watson" userId="c0d97fc8b2ca04e6" providerId="LiveId" clId="{AC305B71-FEA1-4951-B639-1C2307AC7D18}" dt="2022-04-09T04:18:35.451" v="5491"/>
        <pc:sldMkLst>
          <pc:docMk/>
          <pc:sldMk cId="1343157764" sldId="335"/>
        </pc:sldMkLst>
        <pc:spChg chg="mod">
          <ac:chgData name="Anne Watson" userId="c0d97fc8b2ca04e6" providerId="LiveId" clId="{AC305B71-FEA1-4951-B639-1C2307AC7D18}" dt="2022-04-08T12:07:10.131" v="3056" actId="20577"/>
          <ac:spMkLst>
            <pc:docMk/>
            <pc:sldMk cId="1343157764" sldId="335"/>
            <ac:spMk id="2" creationId="{5209CA45-F4DA-4B8D-9B7D-A51DDB3B1836}"/>
          </ac:spMkLst>
        </pc:spChg>
      </pc:sldChg>
      <pc:sldChg chg="modSp mod">
        <pc:chgData name="Anne Watson" userId="c0d97fc8b2ca04e6" providerId="LiveId" clId="{AC305B71-FEA1-4951-B639-1C2307AC7D18}" dt="2022-04-09T03:49:55.788" v="4773" actId="20577"/>
        <pc:sldMkLst>
          <pc:docMk/>
          <pc:sldMk cId="3209076101" sldId="341"/>
        </pc:sldMkLst>
        <pc:spChg chg="mod">
          <ac:chgData name="Anne Watson" userId="c0d97fc8b2ca04e6" providerId="LiveId" clId="{AC305B71-FEA1-4951-B639-1C2307AC7D18}" dt="2022-04-08T12:05:20.897" v="2966" actId="20577"/>
          <ac:spMkLst>
            <pc:docMk/>
            <pc:sldMk cId="3209076101" sldId="341"/>
            <ac:spMk id="2" creationId="{3DFEFC33-55E5-4B03-97DF-3A1461ACC1B8}"/>
          </ac:spMkLst>
        </pc:spChg>
        <pc:spChg chg="mod">
          <ac:chgData name="Anne Watson" userId="c0d97fc8b2ca04e6" providerId="LiveId" clId="{AC305B71-FEA1-4951-B639-1C2307AC7D18}" dt="2022-04-09T03:49:55.788" v="4773" actId="20577"/>
          <ac:spMkLst>
            <pc:docMk/>
            <pc:sldMk cId="3209076101" sldId="341"/>
            <ac:spMk id="3" creationId="{16C3F489-17CC-4484-A4DA-DC71082896EC}"/>
          </ac:spMkLst>
        </pc:spChg>
      </pc:sldChg>
      <pc:sldChg chg="modSp mod">
        <pc:chgData name="Anne Watson" userId="c0d97fc8b2ca04e6" providerId="LiveId" clId="{AC305B71-FEA1-4951-B639-1C2307AC7D18}" dt="2022-04-08T12:06:24.693" v="3036" actId="1076"/>
        <pc:sldMkLst>
          <pc:docMk/>
          <pc:sldMk cId="570302456" sldId="373"/>
        </pc:sldMkLst>
        <pc:spChg chg="mod">
          <ac:chgData name="Anne Watson" userId="c0d97fc8b2ca04e6" providerId="LiveId" clId="{AC305B71-FEA1-4951-B639-1C2307AC7D18}" dt="2022-04-08T12:06:06.437" v="3033" actId="113"/>
          <ac:spMkLst>
            <pc:docMk/>
            <pc:sldMk cId="570302456" sldId="373"/>
            <ac:spMk id="2" creationId="{A4D3CC12-0D8E-4DCC-A896-671F08F06F9D}"/>
          </ac:spMkLst>
        </pc:spChg>
        <pc:spChg chg="mod">
          <ac:chgData name="Anne Watson" userId="c0d97fc8b2ca04e6" providerId="LiveId" clId="{AC305B71-FEA1-4951-B639-1C2307AC7D18}" dt="2022-04-08T12:06:18.283" v="3035" actId="1076"/>
          <ac:spMkLst>
            <pc:docMk/>
            <pc:sldMk cId="570302456" sldId="373"/>
            <ac:spMk id="3" creationId="{6AE54EBF-E4E7-4D5D-8486-DAE9860231A0}"/>
          </ac:spMkLst>
        </pc:spChg>
        <pc:spChg chg="mod">
          <ac:chgData name="Anne Watson" userId="c0d97fc8b2ca04e6" providerId="LiveId" clId="{AC305B71-FEA1-4951-B639-1C2307AC7D18}" dt="2022-04-08T12:06:24.693" v="3036" actId="1076"/>
          <ac:spMkLst>
            <pc:docMk/>
            <pc:sldMk cId="570302456" sldId="373"/>
            <ac:spMk id="4" creationId="{4CF12456-2A5C-4B0C-AAA5-631E5CAC2694}"/>
          </ac:spMkLst>
        </pc:spChg>
      </pc:sldChg>
      <pc:sldChg chg="modSp mod">
        <pc:chgData name="Anne Watson" userId="c0d97fc8b2ca04e6" providerId="LiveId" clId="{AC305B71-FEA1-4951-B639-1C2307AC7D18}" dt="2022-04-08T12:34:12.821" v="3333" actId="20577"/>
        <pc:sldMkLst>
          <pc:docMk/>
          <pc:sldMk cId="275342676" sldId="388"/>
        </pc:sldMkLst>
        <pc:spChg chg="mod">
          <ac:chgData name="Anne Watson" userId="c0d97fc8b2ca04e6" providerId="LiveId" clId="{AC305B71-FEA1-4951-B639-1C2307AC7D18}" dt="2022-04-08T11:56:55.059" v="2823" actId="1076"/>
          <ac:spMkLst>
            <pc:docMk/>
            <pc:sldMk cId="275342676" sldId="388"/>
            <ac:spMk id="2" creationId="{A0D72921-6628-439B-B426-AEBB4CD9714C}"/>
          </ac:spMkLst>
        </pc:spChg>
        <pc:spChg chg="mod">
          <ac:chgData name="Anne Watson" userId="c0d97fc8b2ca04e6" providerId="LiveId" clId="{AC305B71-FEA1-4951-B639-1C2307AC7D18}" dt="2022-04-08T12:34:12.821" v="3333" actId="20577"/>
          <ac:spMkLst>
            <pc:docMk/>
            <pc:sldMk cId="275342676" sldId="388"/>
            <ac:spMk id="3" creationId="{81CBD15E-DC5B-4448-B297-6F8701C4BC13}"/>
          </ac:spMkLst>
        </pc:spChg>
      </pc:sldChg>
      <pc:sldChg chg="del">
        <pc:chgData name="Anne Watson" userId="c0d97fc8b2ca04e6" providerId="LiveId" clId="{AC305B71-FEA1-4951-B639-1C2307AC7D18}" dt="2022-04-08T14:04:06.476" v="3956" actId="47"/>
        <pc:sldMkLst>
          <pc:docMk/>
          <pc:sldMk cId="1257317478" sldId="406"/>
        </pc:sldMkLst>
      </pc:sldChg>
      <pc:sldChg chg="del">
        <pc:chgData name="Anne Watson" userId="c0d97fc8b2ca04e6" providerId="LiveId" clId="{AC305B71-FEA1-4951-B639-1C2307AC7D18}" dt="2022-04-08T14:11:05.992" v="4011" actId="47"/>
        <pc:sldMkLst>
          <pc:docMk/>
          <pc:sldMk cId="3957444470" sldId="408"/>
        </pc:sldMkLst>
      </pc:sldChg>
      <pc:sldChg chg="modSp mod">
        <pc:chgData name="Anne Watson" userId="c0d97fc8b2ca04e6" providerId="LiveId" clId="{AC305B71-FEA1-4951-B639-1C2307AC7D18}" dt="2022-04-08T14:10:56.745" v="4010" actId="14100"/>
        <pc:sldMkLst>
          <pc:docMk/>
          <pc:sldMk cId="2709600697" sldId="410"/>
        </pc:sldMkLst>
        <pc:spChg chg="mod">
          <ac:chgData name="Anne Watson" userId="c0d97fc8b2ca04e6" providerId="LiveId" clId="{AC305B71-FEA1-4951-B639-1C2307AC7D18}" dt="2022-04-08T14:10:56.745" v="4010" actId="14100"/>
          <ac:spMkLst>
            <pc:docMk/>
            <pc:sldMk cId="2709600697" sldId="410"/>
            <ac:spMk id="4" creationId="{23C8442C-2F0C-45FE-B6F9-DF27F3342DBE}"/>
          </ac:spMkLst>
        </pc:spChg>
      </pc:sldChg>
      <pc:sldChg chg="modSp mod">
        <pc:chgData name="Anne Watson" userId="c0d97fc8b2ca04e6" providerId="LiveId" clId="{AC305B71-FEA1-4951-B639-1C2307AC7D18}" dt="2022-04-08T11:50:00.070" v="2726" actId="207"/>
        <pc:sldMkLst>
          <pc:docMk/>
          <pc:sldMk cId="4093631515" sldId="440"/>
        </pc:sldMkLst>
        <pc:spChg chg="mod">
          <ac:chgData name="Anne Watson" userId="c0d97fc8b2ca04e6" providerId="LiveId" clId="{AC305B71-FEA1-4951-B639-1C2307AC7D18}" dt="2022-04-08T11:49:42.027" v="2724" actId="207"/>
          <ac:spMkLst>
            <pc:docMk/>
            <pc:sldMk cId="4093631515" sldId="440"/>
            <ac:spMk id="6" creationId="{76927AAD-3C3E-499C-88DE-29A1EF1E2A73}"/>
          </ac:spMkLst>
        </pc:spChg>
        <pc:spChg chg="mod">
          <ac:chgData name="Anne Watson" userId="c0d97fc8b2ca04e6" providerId="LiveId" clId="{AC305B71-FEA1-4951-B639-1C2307AC7D18}" dt="2022-04-08T11:49:52.537" v="2725" actId="207"/>
          <ac:spMkLst>
            <pc:docMk/>
            <pc:sldMk cId="4093631515" sldId="440"/>
            <ac:spMk id="10" creationId="{929B24A5-AA1C-4D03-9112-336E23B95C70}"/>
          </ac:spMkLst>
        </pc:spChg>
        <pc:spChg chg="mod">
          <ac:chgData name="Anne Watson" userId="c0d97fc8b2ca04e6" providerId="LiveId" clId="{AC305B71-FEA1-4951-B639-1C2307AC7D18}" dt="2022-04-08T11:50:00.070" v="2726" actId="207"/>
          <ac:spMkLst>
            <pc:docMk/>
            <pc:sldMk cId="4093631515" sldId="440"/>
            <ac:spMk id="12" creationId="{6AE6BF40-31BA-433D-B18E-B0E8D33202DE}"/>
          </ac:spMkLst>
        </pc:spChg>
      </pc:sldChg>
      <pc:sldChg chg="ord">
        <pc:chgData name="Anne Watson" userId="c0d97fc8b2ca04e6" providerId="LiveId" clId="{AC305B71-FEA1-4951-B639-1C2307AC7D18}" dt="2022-04-08T12:01:35.766" v="2926"/>
        <pc:sldMkLst>
          <pc:docMk/>
          <pc:sldMk cId="3480175372" sldId="441"/>
        </pc:sldMkLst>
      </pc:sldChg>
      <pc:sldChg chg="del">
        <pc:chgData name="Anne Watson" userId="c0d97fc8b2ca04e6" providerId="LiveId" clId="{AC305B71-FEA1-4951-B639-1C2307AC7D18}" dt="2022-04-08T12:01:17.048" v="2924" actId="47"/>
        <pc:sldMkLst>
          <pc:docMk/>
          <pc:sldMk cId="1545019538" sldId="442"/>
        </pc:sldMkLst>
      </pc:sldChg>
      <pc:sldChg chg="modSp mod">
        <pc:chgData name="Anne Watson" userId="c0d97fc8b2ca04e6" providerId="LiveId" clId="{AC305B71-FEA1-4951-B639-1C2307AC7D18}" dt="2022-04-08T14:24:59.198" v="4202" actId="20577"/>
        <pc:sldMkLst>
          <pc:docMk/>
          <pc:sldMk cId="1406431110" sldId="443"/>
        </pc:sldMkLst>
        <pc:spChg chg="mod">
          <ac:chgData name="Anne Watson" userId="c0d97fc8b2ca04e6" providerId="LiveId" clId="{AC305B71-FEA1-4951-B639-1C2307AC7D18}" dt="2022-04-08T14:24:59.198" v="4202" actId="20577"/>
          <ac:spMkLst>
            <pc:docMk/>
            <pc:sldMk cId="1406431110" sldId="443"/>
            <ac:spMk id="2" creationId="{3E7DDAFD-F530-4190-A115-03473489FB06}"/>
          </ac:spMkLst>
        </pc:spChg>
      </pc:sldChg>
      <pc:sldChg chg="addSp modSp mod modAnim">
        <pc:chgData name="Anne Watson" userId="c0d97fc8b2ca04e6" providerId="LiveId" clId="{AC305B71-FEA1-4951-B639-1C2307AC7D18}" dt="2022-04-08T09:28:17.604" v="1983"/>
        <pc:sldMkLst>
          <pc:docMk/>
          <pc:sldMk cId="3730377833" sldId="449"/>
        </pc:sldMkLst>
        <pc:spChg chg="mod">
          <ac:chgData name="Anne Watson" userId="c0d97fc8b2ca04e6" providerId="LiveId" clId="{AC305B71-FEA1-4951-B639-1C2307AC7D18}" dt="2022-04-08T09:25:08.768" v="1943" actId="20577"/>
          <ac:spMkLst>
            <pc:docMk/>
            <pc:sldMk cId="3730377833" sldId="449"/>
            <ac:spMk id="3" creationId="{5C69B43D-6715-43B6-BD21-3B729AD7E523}"/>
          </ac:spMkLst>
        </pc:spChg>
        <pc:spChg chg="add mod">
          <ac:chgData name="Anne Watson" userId="c0d97fc8b2ca04e6" providerId="LiveId" clId="{AC305B71-FEA1-4951-B639-1C2307AC7D18}" dt="2022-04-08T09:25:11.303" v="1944"/>
          <ac:spMkLst>
            <pc:docMk/>
            <pc:sldMk cId="3730377833" sldId="449"/>
            <ac:spMk id="4" creationId="{E8CB8106-68DC-479D-98FA-FC0FF1DBD52F}"/>
          </ac:spMkLst>
        </pc:spChg>
        <pc:spChg chg="add mod">
          <ac:chgData name="Anne Watson" userId="c0d97fc8b2ca04e6" providerId="LiveId" clId="{AC305B71-FEA1-4951-B639-1C2307AC7D18}" dt="2022-04-08T09:25:42.392" v="1968" actId="255"/>
          <ac:spMkLst>
            <pc:docMk/>
            <pc:sldMk cId="3730377833" sldId="449"/>
            <ac:spMk id="5" creationId="{3FAFB334-2399-4DDB-B340-A366E98DD083}"/>
          </ac:spMkLst>
        </pc:spChg>
      </pc:sldChg>
      <pc:sldChg chg="modSp ord modAnim">
        <pc:chgData name="Anne Watson" userId="c0d97fc8b2ca04e6" providerId="LiveId" clId="{AC305B71-FEA1-4951-B639-1C2307AC7D18}" dt="2022-04-09T04:21:16.113" v="5500"/>
        <pc:sldMkLst>
          <pc:docMk/>
          <pc:sldMk cId="302615464" sldId="458"/>
        </pc:sldMkLst>
        <pc:spChg chg="mod">
          <ac:chgData name="Anne Watson" userId="c0d97fc8b2ca04e6" providerId="LiveId" clId="{AC305B71-FEA1-4951-B639-1C2307AC7D18}" dt="2022-04-08T14:23:51.613" v="4184" actId="20577"/>
          <ac:spMkLst>
            <pc:docMk/>
            <pc:sldMk cId="302615464" sldId="458"/>
            <ac:spMk id="3" creationId="{45396DDA-12EF-4456-ADE7-D09918AB7494}"/>
          </ac:spMkLst>
        </pc:spChg>
      </pc:sldChg>
      <pc:sldChg chg="modSp mod modAnim">
        <pc:chgData name="Anne Watson" userId="c0d97fc8b2ca04e6" providerId="LiveId" clId="{AC305B71-FEA1-4951-B639-1C2307AC7D18}" dt="2022-04-08T11:30:31.070" v="2000" actId="20577"/>
        <pc:sldMkLst>
          <pc:docMk/>
          <pc:sldMk cId="3580962181" sldId="459"/>
        </pc:sldMkLst>
        <pc:spChg chg="mod">
          <ac:chgData name="Anne Watson" userId="c0d97fc8b2ca04e6" providerId="LiveId" clId="{AC305B71-FEA1-4951-B639-1C2307AC7D18}" dt="2022-04-08T11:30:31.070" v="2000" actId="20577"/>
          <ac:spMkLst>
            <pc:docMk/>
            <pc:sldMk cId="3580962181" sldId="459"/>
            <ac:spMk id="4" creationId="{CABCAFDC-3D01-4F34-8809-5A57E32E238C}"/>
          </ac:spMkLst>
        </pc:spChg>
      </pc:sldChg>
      <pc:sldChg chg="addSp delSp modSp mod delAnim modAnim">
        <pc:chgData name="Anne Watson" userId="c0d97fc8b2ca04e6" providerId="LiveId" clId="{AC305B71-FEA1-4951-B639-1C2307AC7D18}" dt="2022-04-09T03:41:19.945" v="4496" actId="478"/>
        <pc:sldMkLst>
          <pc:docMk/>
          <pc:sldMk cId="2476329877" sldId="462"/>
        </pc:sldMkLst>
        <pc:spChg chg="add del mod">
          <ac:chgData name="Anne Watson" userId="c0d97fc8b2ca04e6" providerId="LiveId" clId="{AC305B71-FEA1-4951-B639-1C2307AC7D18}" dt="2022-04-09T03:41:19.945" v="4496" actId="478"/>
          <ac:spMkLst>
            <pc:docMk/>
            <pc:sldMk cId="2476329877" sldId="462"/>
            <ac:spMk id="2" creationId="{6545A9AA-9600-4DD9-8A93-740025C37434}"/>
          </ac:spMkLst>
        </pc:spChg>
        <pc:spChg chg="mod">
          <ac:chgData name="Anne Watson" userId="c0d97fc8b2ca04e6" providerId="LiveId" clId="{AC305B71-FEA1-4951-B639-1C2307AC7D18}" dt="2022-04-09T03:39:35.698" v="4242" actId="21"/>
          <ac:spMkLst>
            <pc:docMk/>
            <pc:sldMk cId="2476329877" sldId="462"/>
            <ac:spMk id="3" creationId="{2611FA0D-4E84-408F-8A60-BDBEC9E6F0EF}"/>
          </ac:spMkLst>
        </pc:spChg>
      </pc:sldChg>
      <pc:sldChg chg="addSp modSp mod modAnim">
        <pc:chgData name="Anne Watson" userId="c0d97fc8b2ca04e6" providerId="LiveId" clId="{AC305B71-FEA1-4951-B639-1C2307AC7D18}" dt="2022-04-08T09:20:30.391" v="1846"/>
        <pc:sldMkLst>
          <pc:docMk/>
          <pc:sldMk cId="2819009747" sldId="463"/>
        </pc:sldMkLst>
        <pc:spChg chg="mod">
          <ac:chgData name="Anne Watson" userId="c0d97fc8b2ca04e6" providerId="LiveId" clId="{AC305B71-FEA1-4951-B639-1C2307AC7D18}" dt="2022-04-08T09:20:02.123" v="1843" actId="255"/>
          <ac:spMkLst>
            <pc:docMk/>
            <pc:sldMk cId="2819009747" sldId="463"/>
            <ac:spMk id="4" creationId="{17E8AB5E-7558-48C1-9D12-5800E1402E99}"/>
          </ac:spMkLst>
        </pc:spChg>
        <pc:spChg chg="add mod">
          <ac:chgData name="Anne Watson" userId="c0d97fc8b2ca04e6" providerId="LiveId" clId="{AC305B71-FEA1-4951-B639-1C2307AC7D18}" dt="2022-04-08T09:19:44.150" v="1842" actId="1076"/>
          <ac:spMkLst>
            <pc:docMk/>
            <pc:sldMk cId="2819009747" sldId="463"/>
            <ac:spMk id="6" creationId="{4485CAD3-B790-4B21-BB3D-3D59B85A68C9}"/>
          </ac:spMkLst>
        </pc:spChg>
        <pc:spChg chg="add mod">
          <ac:chgData name="Anne Watson" userId="c0d97fc8b2ca04e6" providerId="LiveId" clId="{AC305B71-FEA1-4951-B639-1C2307AC7D18}" dt="2022-04-08T09:19:19.104" v="1840" actId="207"/>
          <ac:spMkLst>
            <pc:docMk/>
            <pc:sldMk cId="2819009747" sldId="463"/>
            <ac:spMk id="7" creationId="{806F093E-20EB-4893-95E2-35ADEB989362}"/>
          </ac:spMkLst>
        </pc:spChg>
      </pc:sldChg>
      <pc:sldChg chg="del">
        <pc:chgData name="Anne Watson" userId="c0d97fc8b2ca04e6" providerId="LiveId" clId="{AC305B71-FEA1-4951-B639-1C2307AC7D18}" dt="2022-04-08T14:03:35.799" v="3952" actId="47"/>
        <pc:sldMkLst>
          <pc:docMk/>
          <pc:sldMk cId="1599767324" sldId="465"/>
        </pc:sldMkLst>
      </pc:sldChg>
      <pc:sldChg chg="addSp modSp mod modAnim">
        <pc:chgData name="Anne Watson" userId="c0d97fc8b2ca04e6" providerId="LiveId" clId="{AC305B71-FEA1-4951-B639-1C2307AC7D18}" dt="2022-04-09T04:49:51.224" v="5629" actId="14100"/>
        <pc:sldMkLst>
          <pc:docMk/>
          <pc:sldMk cId="2903855277" sldId="473"/>
        </pc:sldMkLst>
        <pc:spChg chg="add mod">
          <ac:chgData name="Anne Watson" userId="c0d97fc8b2ca04e6" providerId="LiveId" clId="{AC305B71-FEA1-4951-B639-1C2307AC7D18}" dt="2022-04-09T04:49:51.224" v="5629" actId="14100"/>
          <ac:spMkLst>
            <pc:docMk/>
            <pc:sldMk cId="2903855277" sldId="473"/>
            <ac:spMk id="6" creationId="{3C29DACE-8CD6-4D0C-865F-584E4B36AEB9}"/>
          </ac:spMkLst>
        </pc:spChg>
      </pc:sldChg>
      <pc:sldChg chg="addSp modSp mod modAnim">
        <pc:chgData name="Anne Watson" userId="c0d97fc8b2ca04e6" providerId="LiveId" clId="{AC305B71-FEA1-4951-B639-1C2307AC7D18}" dt="2022-04-09T04:50:03.890" v="5631" actId="1076"/>
        <pc:sldMkLst>
          <pc:docMk/>
          <pc:sldMk cId="3513436992" sldId="474"/>
        </pc:sldMkLst>
        <pc:spChg chg="add mod">
          <ac:chgData name="Anne Watson" userId="c0d97fc8b2ca04e6" providerId="LiveId" clId="{AC305B71-FEA1-4951-B639-1C2307AC7D18}" dt="2022-04-09T04:50:03.890" v="5631" actId="1076"/>
          <ac:spMkLst>
            <pc:docMk/>
            <pc:sldMk cId="3513436992" sldId="474"/>
            <ac:spMk id="5" creationId="{5CCEEED7-6E14-48F5-BAAE-3EFBB148F45E}"/>
          </ac:spMkLst>
        </pc:spChg>
      </pc:sldChg>
      <pc:sldChg chg="addSp modSp mod ord modAnim">
        <pc:chgData name="Anne Watson" userId="c0d97fc8b2ca04e6" providerId="LiveId" clId="{AC305B71-FEA1-4951-B639-1C2307AC7D18}" dt="2022-04-09T04:48:19.363" v="5623"/>
        <pc:sldMkLst>
          <pc:docMk/>
          <pc:sldMk cId="1076654589" sldId="477"/>
        </pc:sldMkLst>
        <pc:spChg chg="add mod">
          <ac:chgData name="Anne Watson" userId="c0d97fc8b2ca04e6" providerId="LiveId" clId="{AC305B71-FEA1-4951-B639-1C2307AC7D18}" dt="2022-04-09T04:48:03.294" v="5621" actId="1076"/>
          <ac:spMkLst>
            <pc:docMk/>
            <pc:sldMk cId="1076654589" sldId="477"/>
            <ac:spMk id="3" creationId="{F38C2447-A3CE-48FE-96AA-A784A3A31BA1}"/>
          </ac:spMkLst>
        </pc:spChg>
        <pc:spChg chg="add mod">
          <ac:chgData name="Anne Watson" userId="c0d97fc8b2ca04e6" providerId="LiveId" clId="{AC305B71-FEA1-4951-B639-1C2307AC7D18}" dt="2022-04-09T04:47:29.842" v="5597" actId="1076"/>
          <ac:spMkLst>
            <pc:docMk/>
            <pc:sldMk cId="1076654589" sldId="477"/>
            <ac:spMk id="4" creationId="{9C756AC4-CDAA-41B1-9D33-CABD41ED97C7}"/>
          </ac:spMkLst>
        </pc:spChg>
        <pc:picChg chg="mod">
          <ac:chgData name="Anne Watson" userId="c0d97fc8b2ca04e6" providerId="LiveId" clId="{AC305B71-FEA1-4951-B639-1C2307AC7D18}" dt="2022-04-09T04:47:23.976" v="5595" actId="1076"/>
          <ac:picMkLst>
            <pc:docMk/>
            <pc:sldMk cId="1076654589" sldId="477"/>
            <ac:picMk id="1025" creationId="{68DA37DD-B10C-4BCE-8BC6-82A12AF8DF43}"/>
          </ac:picMkLst>
        </pc:picChg>
      </pc:sldChg>
      <pc:sldChg chg="modSp mod ord">
        <pc:chgData name="Anne Watson" userId="c0d97fc8b2ca04e6" providerId="LiveId" clId="{AC305B71-FEA1-4951-B639-1C2307AC7D18}" dt="2022-04-08T11:56:05.471" v="2820" actId="20578"/>
        <pc:sldMkLst>
          <pc:docMk/>
          <pc:sldMk cId="1288370502" sldId="480"/>
        </pc:sldMkLst>
        <pc:spChg chg="mod">
          <ac:chgData name="Anne Watson" userId="c0d97fc8b2ca04e6" providerId="LiveId" clId="{AC305B71-FEA1-4951-B639-1C2307AC7D18}" dt="2022-04-08T11:54:59.145" v="2815" actId="1076"/>
          <ac:spMkLst>
            <pc:docMk/>
            <pc:sldMk cId="1288370502" sldId="480"/>
            <ac:spMk id="2" creationId="{85575579-8273-4A7F-9A24-2444FBF32D04}"/>
          </ac:spMkLst>
        </pc:spChg>
        <pc:spChg chg="mod">
          <ac:chgData name="Anne Watson" userId="c0d97fc8b2ca04e6" providerId="LiveId" clId="{AC305B71-FEA1-4951-B639-1C2307AC7D18}" dt="2022-04-08T11:55:04.128" v="2816" actId="1076"/>
          <ac:spMkLst>
            <pc:docMk/>
            <pc:sldMk cId="1288370502" sldId="480"/>
            <ac:spMk id="3" creationId="{F9694FF6-0DC5-408F-B197-7D68C6D1F514}"/>
          </ac:spMkLst>
        </pc:spChg>
      </pc:sldChg>
      <pc:sldChg chg="del">
        <pc:chgData name="Anne Watson" userId="c0d97fc8b2ca04e6" providerId="LiveId" clId="{AC305B71-FEA1-4951-B639-1C2307AC7D18}" dt="2022-04-09T04:01:28.420" v="5318" actId="47"/>
        <pc:sldMkLst>
          <pc:docMk/>
          <pc:sldMk cId="2688959315" sldId="482"/>
        </pc:sldMkLst>
      </pc:sldChg>
      <pc:sldChg chg="del">
        <pc:chgData name="Anne Watson" userId="c0d97fc8b2ca04e6" providerId="LiveId" clId="{AC305B71-FEA1-4951-B639-1C2307AC7D18}" dt="2022-04-09T03:38:56.982" v="4240" actId="47"/>
        <pc:sldMkLst>
          <pc:docMk/>
          <pc:sldMk cId="3421523965" sldId="488"/>
        </pc:sldMkLst>
      </pc:sldChg>
      <pc:sldChg chg="addSp modSp mod modAnim">
        <pc:chgData name="Anne Watson" userId="c0d97fc8b2ca04e6" providerId="LiveId" clId="{AC305B71-FEA1-4951-B639-1C2307AC7D18}" dt="2022-04-09T04:50:21.599" v="5633" actId="1076"/>
        <pc:sldMkLst>
          <pc:docMk/>
          <pc:sldMk cId="250373724" sldId="489"/>
        </pc:sldMkLst>
        <pc:spChg chg="add mod">
          <ac:chgData name="Anne Watson" userId="c0d97fc8b2ca04e6" providerId="LiveId" clId="{AC305B71-FEA1-4951-B639-1C2307AC7D18}" dt="2022-04-09T04:50:21.599" v="5633" actId="1076"/>
          <ac:spMkLst>
            <pc:docMk/>
            <pc:sldMk cId="250373724" sldId="489"/>
            <ac:spMk id="7" creationId="{9A08EF3C-A5B0-4BC7-823C-D0B03E5C43F6}"/>
          </ac:spMkLst>
        </pc:spChg>
      </pc:sldChg>
      <pc:sldChg chg="del">
        <pc:chgData name="Anne Watson" userId="c0d97fc8b2ca04e6" providerId="LiveId" clId="{AC305B71-FEA1-4951-B639-1C2307AC7D18}" dt="2022-04-08T11:51:07.093" v="2728" actId="47"/>
        <pc:sldMkLst>
          <pc:docMk/>
          <pc:sldMk cId="2346984031" sldId="491"/>
        </pc:sldMkLst>
      </pc:sldChg>
      <pc:sldChg chg="del">
        <pc:chgData name="Anne Watson" userId="c0d97fc8b2ca04e6" providerId="LiveId" clId="{AC305B71-FEA1-4951-B639-1C2307AC7D18}" dt="2022-04-08T11:45:14.751" v="2594" actId="2696"/>
        <pc:sldMkLst>
          <pc:docMk/>
          <pc:sldMk cId="190639792" sldId="492"/>
        </pc:sldMkLst>
      </pc:sldChg>
      <pc:sldChg chg="add">
        <pc:chgData name="Anne Watson" userId="c0d97fc8b2ca04e6" providerId="LiveId" clId="{AC305B71-FEA1-4951-B639-1C2307AC7D18}" dt="2022-04-08T11:45:23.268" v="2595"/>
        <pc:sldMkLst>
          <pc:docMk/>
          <pc:sldMk cId="3404258055" sldId="492"/>
        </pc:sldMkLst>
      </pc:sldChg>
      <pc:sldChg chg="del">
        <pc:chgData name="Anne Watson" userId="c0d97fc8b2ca04e6" providerId="LiveId" clId="{AC305B71-FEA1-4951-B639-1C2307AC7D18}" dt="2022-04-08T11:45:14.751" v="2594" actId="2696"/>
        <pc:sldMkLst>
          <pc:docMk/>
          <pc:sldMk cId="19123182" sldId="493"/>
        </pc:sldMkLst>
      </pc:sldChg>
      <pc:sldChg chg="add">
        <pc:chgData name="Anne Watson" userId="c0d97fc8b2ca04e6" providerId="LiveId" clId="{AC305B71-FEA1-4951-B639-1C2307AC7D18}" dt="2022-04-08T11:45:23.268" v="2595"/>
        <pc:sldMkLst>
          <pc:docMk/>
          <pc:sldMk cId="3877179423" sldId="493"/>
        </pc:sldMkLst>
      </pc:sldChg>
      <pc:sldChg chg="del">
        <pc:chgData name="Anne Watson" userId="c0d97fc8b2ca04e6" providerId="LiveId" clId="{AC305B71-FEA1-4951-B639-1C2307AC7D18}" dt="2022-04-08T11:45:14.751" v="2594" actId="2696"/>
        <pc:sldMkLst>
          <pc:docMk/>
          <pc:sldMk cId="1252688011" sldId="494"/>
        </pc:sldMkLst>
      </pc:sldChg>
      <pc:sldChg chg="add">
        <pc:chgData name="Anne Watson" userId="c0d97fc8b2ca04e6" providerId="LiveId" clId="{AC305B71-FEA1-4951-B639-1C2307AC7D18}" dt="2022-04-08T11:45:23.268" v="2595"/>
        <pc:sldMkLst>
          <pc:docMk/>
          <pc:sldMk cId="2900605314" sldId="494"/>
        </pc:sldMkLst>
      </pc:sldChg>
      <pc:sldChg chg="del">
        <pc:chgData name="Anne Watson" userId="c0d97fc8b2ca04e6" providerId="LiveId" clId="{AC305B71-FEA1-4951-B639-1C2307AC7D18}" dt="2022-04-08T11:45:14.751" v="2594" actId="2696"/>
        <pc:sldMkLst>
          <pc:docMk/>
          <pc:sldMk cId="1902414883" sldId="495"/>
        </pc:sldMkLst>
      </pc:sldChg>
      <pc:sldChg chg="add">
        <pc:chgData name="Anne Watson" userId="c0d97fc8b2ca04e6" providerId="LiveId" clId="{AC305B71-FEA1-4951-B639-1C2307AC7D18}" dt="2022-04-08T11:45:23.268" v="2595"/>
        <pc:sldMkLst>
          <pc:docMk/>
          <pc:sldMk cId="2649091468" sldId="495"/>
        </pc:sldMkLst>
      </pc:sldChg>
      <pc:sldChg chg="del">
        <pc:chgData name="Anne Watson" userId="c0d97fc8b2ca04e6" providerId="LiveId" clId="{AC305B71-FEA1-4951-B639-1C2307AC7D18}" dt="2022-04-08T11:45:14.751" v="2594" actId="2696"/>
        <pc:sldMkLst>
          <pc:docMk/>
          <pc:sldMk cId="592164109" sldId="496"/>
        </pc:sldMkLst>
      </pc:sldChg>
      <pc:sldChg chg="add del">
        <pc:chgData name="Anne Watson" userId="c0d97fc8b2ca04e6" providerId="LiveId" clId="{AC305B71-FEA1-4951-B639-1C2307AC7D18}" dt="2022-04-09T03:47:28.831" v="4677" actId="47"/>
        <pc:sldMkLst>
          <pc:docMk/>
          <pc:sldMk cId="1262512844" sldId="496"/>
        </pc:sldMkLst>
      </pc:sldChg>
      <pc:sldChg chg="del">
        <pc:chgData name="Anne Watson" userId="c0d97fc8b2ca04e6" providerId="LiveId" clId="{AC305B71-FEA1-4951-B639-1C2307AC7D18}" dt="2022-04-08T11:54:50.584" v="2814" actId="47"/>
        <pc:sldMkLst>
          <pc:docMk/>
          <pc:sldMk cId="3710707063" sldId="497"/>
        </pc:sldMkLst>
      </pc:sldChg>
      <pc:sldChg chg="modSp del ord modAnim">
        <pc:chgData name="Anne Watson" userId="c0d97fc8b2ca04e6" providerId="LiveId" clId="{AC305B71-FEA1-4951-B639-1C2307AC7D18}" dt="2022-04-09T03:48:19.187" v="4717" actId="47"/>
        <pc:sldMkLst>
          <pc:docMk/>
          <pc:sldMk cId="2305945253" sldId="499"/>
        </pc:sldMkLst>
        <pc:spChg chg="mod">
          <ac:chgData name="Anne Watson" userId="c0d97fc8b2ca04e6" providerId="LiveId" clId="{AC305B71-FEA1-4951-B639-1C2307AC7D18}" dt="2022-04-09T03:48:08.984" v="4716" actId="20577"/>
          <ac:spMkLst>
            <pc:docMk/>
            <pc:sldMk cId="2305945253" sldId="499"/>
            <ac:spMk id="3" creationId="{AEC91F51-8A74-4DF5-A583-384DFD828289}"/>
          </ac:spMkLst>
        </pc:spChg>
      </pc:sldChg>
      <pc:sldChg chg="modSp mod">
        <pc:chgData name="Anne Watson" userId="c0d97fc8b2ca04e6" providerId="LiveId" clId="{AC305B71-FEA1-4951-B639-1C2307AC7D18}" dt="2022-04-08T13:59:12.871" v="3946" actId="6549"/>
        <pc:sldMkLst>
          <pc:docMk/>
          <pc:sldMk cId="317484340" sldId="500"/>
        </pc:sldMkLst>
        <pc:spChg chg="mod">
          <ac:chgData name="Anne Watson" userId="c0d97fc8b2ca04e6" providerId="LiveId" clId="{AC305B71-FEA1-4951-B639-1C2307AC7D18}" dt="2022-04-08T13:59:12.871" v="3946" actId="6549"/>
          <ac:spMkLst>
            <pc:docMk/>
            <pc:sldMk cId="317484340" sldId="500"/>
            <ac:spMk id="3" creationId="{5D6E3177-D450-406C-825C-2641B587F24F}"/>
          </ac:spMkLst>
        </pc:spChg>
        <pc:spChg chg="mod">
          <ac:chgData name="Anne Watson" userId="c0d97fc8b2ca04e6" providerId="LiveId" clId="{AC305B71-FEA1-4951-B639-1C2307AC7D18}" dt="2022-04-08T13:58:55.097" v="3855" actId="27636"/>
          <ac:spMkLst>
            <pc:docMk/>
            <pc:sldMk cId="317484340" sldId="500"/>
            <ac:spMk id="4" creationId="{797DB8C7-0DB7-4BA4-BC15-8142F12B004D}"/>
          </ac:spMkLst>
        </pc:spChg>
      </pc:sldChg>
      <pc:sldChg chg="addSp delSp modSp mod delAnim modAnim">
        <pc:chgData name="Anne Watson" userId="c0d97fc8b2ca04e6" providerId="LiveId" clId="{AC305B71-FEA1-4951-B639-1C2307AC7D18}" dt="2022-04-09T03:57:53.905" v="5157" actId="478"/>
        <pc:sldMkLst>
          <pc:docMk/>
          <pc:sldMk cId="2552193968" sldId="503"/>
        </pc:sldMkLst>
        <pc:spChg chg="mod">
          <ac:chgData name="Anne Watson" userId="c0d97fc8b2ca04e6" providerId="LiveId" clId="{AC305B71-FEA1-4951-B639-1C2307AC7D18}" dt="2022-04-08T13:00:23.128" v="3549" actId="20577"/>
          <ac:spMkLst>
            <pc:docMk/>
            <pc:sldMk cId="2552193968" sldId="503"/>
            <ac:spMk id="2" creationId="{2C82B2C7-A35C-483A-AA48-4AD7A7995E6A}"/>
          </ac:spMkLst>
        </pc:spChg>
        <pc:spChg chg="mod">
          <ac:chgData name="Anne Watson" userId="c0d97fc8b2ca04e6" providerId="LiveId" clId="{AC305B71-FEA1-4951-B639-1C2307AC7D18}" dt="2022-04-09T03:57:47.894" v="5156" actId="27636"/>
          <ac:spMkLst>
            <pc:docMk/>
            <pc:sldMk cId="2552193968" sldId="503"/>
            <ac:spMk id="3" creationId="{A7A3DF3E-94F2-40D4-B655-42CDB251F6C9}"/>
          </ac:spMkLst>
        </pc:spChg>
        <pc:spChg chg="add del mod">
          <ac:chgData name="Anne Watson" userId="c0d97fc8b2ca04e6" providerId="LiveId" clId="{AC305B71-FEA1-4951-B639-1C2307AC7D18}" dt="2022-04-08T13:00:36.296" v="3552"/>
          <ac:spMkLst>
            <pc:docMk/>
            <pc:sldMk cId="2552193968" sldId="503"/>
            <ac:spMk id="4" creationId="{4D9A8F7B-F2D6-4B85-80E3-EAB07432D2DF}"/>
          </ac:spMkLst>
        </pc:spChg>
        <pc:spChg chg="add mod">
          <ac:chgData name="Anne Watson" userId="c0d97fc8b2ca04e6" providerId="LiveId" clId="{AC305B71-FEA1-4951-B639-1C2307AC7D18}" dt="2022-04-08T13:01:52.322" v="3559" actId="207"/>
          <ac:spMkLst>
            <pc:docMk/>
            <pc:sldMk cId="2552193968" sldId="503"/>
            <ac:spMk id="5" creationId="{217BBF1F-D941-4973-9C4E-39B190DDC435}"/>
          </ac:spMkLst>
        </pc:spChg>
        <pc:spChg chg="add del mod">
          <ac:chgData name="Anne Watson" userId="c0d97fc8b2ca04e6" providerId="LiveId" clId="{AC305B71-FEA1-4951-B639-1C2307AC7D18}" dt="2022-04-09T03:57:53.905" v="5157" actId="478"/>
          <ac:spMkLst>
            <pc:docMk/>
            <pc:sldMk cId="2552193968" sldId="503"/>
            <ac:spMk id="6" creationId="{ADD1350E-883E-41A9-B440-9938AE618C66}"/>
          </ac:spMkLst>
        </pc:spChg>
      </pc:sldChg>
      <pc:sldChg chg="modSp mod modAnim">
        <pc:chgData name="Anne Watson" userId="c0d97fc8b2ca04e6" providerId="LiveId" clId="{AC305B71-FEA1-4951-B639-1C2307AC7D18}" dt="2022-04-09T04:20:36.410" v="5499"/>
        <pc:sldMkLst>
          <pc:docMk/>
          <pc:sldMk cId="1021151392" sldId="504"/>
        </pc:sldMkLst>
        <pc:spChg chg="mod">
          <ac:chgData name="Anne Watson" userId="c0d97fc8b2ca04e6" providerId="LiveId" clId="{AC305B71-FEA1-4951-B639-1C2307AC7D18}" dt="2022-04-09T03:58:25.447" v="5159" actId="113"/>
          <ac:spMkLst>
            <pc:docMk/>
            <pc:sldMk cId="1021151392" sldId="504"/>
            <ac:spMk id="3" creationId="{8597E2D1-AF36-45CF-BC71-B4E8C1E6BD91}"/>
          </ac:spMkLst>
        </pc:spChg>
      </pc:sldChg>
      <pc:sldChg chg="addSp modSp mod modAnim">
        <pc:chgData name="Anne Watson" userId="c0d97fc8b2ca04e6" providerId="LiveId" clId="{AC305B71-FEA1-4951-B639-1C2307AC7D18}" dt="2022-04-08T09:23:07.876" v="1880"/>
        <pc:sldMkLst>
          <pc:docMk/>
          <pc:sldMk cId="3870147000" sldId="514"/>
        </pc:sldMkLst>
        <pc:spChg chg="add mod">
          <ac:chgData name="Anne Watson" userId="c0d97fc8b2ca04e6" providerId="LiveId" clId="{AC305B71-FEA1-4951-B639-1C2307AC7D18}" dt="2022-04-08T09:22:39.814" v="1876" actId="14100"/>
          <ac:spMkLst>
            <pc:docMk/>
            <pc:sldMk cId="3870147000" sldId="514"/>
            <ac:spMk id="4" creationId="{8B14C85C-59C4-40C9-AACC-D66D9214E671}"/>
          </ac:spMkLst>
        </pc:spChg>
        <pc:spChg chg="add mod">
          <ac:chgData name="Anne Watson" userId="c0d97fc8b2ca04e6" providerId="LiveId" clId="{AC305B71-FEA1-4951-B639-1C2307AC7D18}" dt="2022-04-08T09:22:47.768" v="1877" actId="14100"/>
          <ac:spMkLst>
            <pc:docMk/>
            <pc:sldMk cId="3870147000" sldId="514"/>
            <ac:spMk id="6" creationId="{DC3C3E25-5631-48A5-A141-1D025B81BBBC}"/>
          </ac:spMkLst>
        </pc:spChg>
      </pc:sldChg>
      <pc:sldChg chg="modSp del mod modAnim">
        <pc:chgData name="Anne Watson" userId="c0d97fc8b2ca04e6" providerId="LiveId" clId="{AC305B71-FEA1-4951-B639-1C2307AC7D18}" dt="2022-04-09T04:08:36.158" v="5483" actId="2696"/>
        <pc:sldMkLst>
          <pc:docMk/>
          <pc:sldMk cId="2207188106" sldId="517"/>
        </pc:sldMkLst>
        <pc:graphicFrameChg chg="mod modGraphic">
          <ac:chgData name="Anne Watson" userId="c0d97fc8b2ca04e6" providerId="LiveId" clId="{AC305B71-FEA1-4951-B639-1C2307AC7D18}" dt="2022-04-09T03:46:08.435" v="4671" actId="20577"/>
          <ac:graphicFrameMkLst>
            <pc:docMk/>
            <pc:sldMk cId="2207188106" sldId="517"/>
            <ac:graphicFrameMk id="2" creationId="{D5736243-0F74-473B-95A6-B8CDE64C9D11}"/>
          </ac:graphicFrameMkLst>
        </pc:graphicFrameChg>
      </pc:sldChg>
      <pc:sldChg chg="add">
        <pc:chgData name="Anne Watson" userId="c0d97fc8b2ca04e6" providerId="LiveId" clId="{AC305B71-FEA1-4951-B639-1C2307AC7D18}" dt="2022-04-09T04:08:42.861" v="5484"/>
        <pc:sldMkLst>
          <pc:docMk/>
          <pc:sldMk cId="2576953917" sldId="517"/>
        </pc:sldMkLst>
      </pc:sldChg>
      <pc:sldChg chg="modSp mod">
        <pc:chgData name="Anne Watson" userId="c0d97fc8b2ca04e6" providerId="LiveId" clId="{AC305B71-FEA1-4951-B639-1C2307AC7D18}" dt="2022-04-08T11:34:35.298" v="2237" actId="20577"/>
        <pc:sldMkLst>
          <pc:docMk/>
          <pc:sldMk cId="1206420736" sldId="521"/>
        </pc:sldMkLst>
        <pc:spChg chg="mod">
          <ac:chgData name="Anne Watson" userId="c0d97fc8b2ca04e6" providerId="LiveId" clId="{AC305B71-FEA1-4951-B639-1C2307AC7D18}" dt="2022-04-08T09:24:11.356" v="1907" actId="20577"/>
          <ac:spMkLst>
            <pc:docMk/>
            <pc:sldMk cId="1206420736" sldId="521"/>
            <ac:spMk id="3" creationId="{04782573-D22B-4041-BE29-E0A405C3BBA6}"/>
          </ac:spMkLst>
        </pc:spChg>
        <pc:spChg chg="mod">
          <ac:chgData name="Anne Watson" userId="c0d97fc8b2ca04e6" providerId="LiveId" clId="{AC305B71-FEA1-4951-B639-1C2307AC7D18}" dt="2022-04-08T11:34:35.298" v="2237" actId="20577"/>
          <ac:spMkLst>
            <pc:docMk/>
            <pc:sldMk cId="1206420736" sldId="521"/>
            <ac:spMk id="5" creationId="{EB452800-E992-473D-93A3-8871DA0235D3}"/>
          </ac:spMkLst>
        </pc:spChg>
        <pc:graphicFrameChg chg="modGraphic">
          <ac:chgData name="Anne Watson" userId="c0d97fc8b2ca04e6" providerId="LiveId" clId="{AC305B71-FEA1-4951-B639-1C2307AC7D18}" dt="2022-04-08T09:23:49.238" v="1881" actId="14734"/>
          <ac:graphicFrameMkLst>
            <pc:docMk/>
            <pc:sldMk cId="1206420736" sldId="521"/>
            <ac:graphicFrameMk id="4" creationId="{5A73F7AA-2A0F-41C9-ADEF-CE3225A93032}"/>
          </ac:graphicFrameMkLst>
        </pc:graphicFrameChg>
      </pc:sldChg>
      <pc:sldChg chg="modSp">
        <pc:chgData name="Anne Watson" userId="c0d97fc8b2ca04e6" providerId="LiveId" clId="{AC305B71-FEA1-4951-B639-1C2307AC7D18}" dt="2022-04-08T09:24:33.511" v="1939" actId="20577"/>
        <pc:sldMkLst>
          <pc:docMk/>
          <pc:sldMk cId="248901084" sldId="522"/>
        </pc:sldMkLst>
        <pc:spChg chg="mod">
          <ac:chgData name="Anne Watson" userId="c0d97fc8b2ca04e6" providerId="LiveId" clId="{AC305B71-FEA1-4951-B639-1C2307AC7D18}" dt="2022-04-08T09:24:33.511" v="1939" actId="20577"/>
          <ac:spMkLst>
            <pc:docMk/>
            <pc:sldMk cId="248901084" sldId="522"/>
            <ac:spMk id="3" creationId="{243C99CE-E3C4-40EC-95EF-2C646F77EF14}"/>
          </ac:spMkLst>
        </pc:spChg>
      </pc:sldChg>
      <pc:sldChg chg="del">
        <pc:chgData name="Anne Watson" userId="c0d97fc8b2ca04e6" providerId="LiveId" clId="{AC305B71-FEA1-4951-B639-1C2307AC7D18}" dt="2022-04-09T03:51:34.934" v="4780" actId="47"/>
        <pc:sldMkLst>
          <pc:docMk/>
          <pc:sldMk cId="463537220" sldId="523"/>
        </pc:sldMkLst>
      </pc:sldChg>
      <pc:sldChg chg="ord">
        <pc:chgData name="Anne Watson" userId="c0d97fc8b2ca04e6" providerId="LiveId" clId="{AC305B71-FEA1-4951-B639-1C2307AC7D18}" dt="2022-04-09T03:51:30.542" v="4779"/>
        <pc:sldMkLst>
          <pc:docMk/>
          <pc:sldMk cId="1700940237" sldId="524"/>
        </pc:sldMkLst>
      </pc:sldChg>
      <pc:sldChg chg="del">
        <pc:chgData name="Anne Watson" userId="c0d97fc8b2ca04e6" providerId="LiveId" clId="{AC305B71-FEA1-4951-B639-1C2307AC7D18}" dt="2022-04-08T13:05:50.600" v="3605" actId="2696"/>
        <pc:sldMkLst>
          <pc:docMk/>
          <pc:sldMk cId="2706995420" sldId="525"/>
        </pc:sldMkLst>
      </pc:sldChg>
      <pc:sldChg chg="modSp add">
        <pc:chgData name="Anne Watson" userId="c0d97fc8b2ca04e6" providerId="LiveId" clId="{AC305B71-FEA1-4951-B639-1C2307AC7D18}" dt="2022-04-08T14:00:55.467" v="3949" actId="732"/>
        <pc:sldMkLst>
          <pc:docMk/>
          <pc:sldMk cId="2719099033" sldId="525"/>
        </pc:sldMkLst>
        <pc:picChg chg="mod">
          <ac:chgData name="Anne Watson" userId="c0d97fc8b2ca04e6" providerId="LiveId" clId="{AC305B71-FEA1-4951-B639-1C2307AC7D18}" dt="2022-04-08T14:00:55.467" v="3949" actId="732"/>
          <ac:picMkLst>
            <pc:docMk/>
            <pc:sldMk cId="2719099033" sldId="525"/>
            <ac:picMk id="3073" creationId="{03B9E946-5F4D-4276-A232-56908C04A54B}"/>
          </ac:picMkLst>
        </pc:picChg>
      </pc:sldChg>
      <pc:sldChg chg="addSp delSp modSp mod delAnim modAnim">
        <pc:chgData name="Anne Watson" userId="c0d97fc8b2ca04e6" providerId="LiveId" clId="{AC305B71-FEA1-4951-B639-1C2307AC7D18}" dt="2022-04-08T14:09:15.096" v="3998" actId="1076"/>
        <pc:sldMkLst>
          <pc:docMk/>
          <pc:sldMk cId="3639217423" sldId="526"/>
        </pc:sldMkLst>
        <pc:spChg chg="mod">
          <ac:chgData name="Anne Watson" userId="c0d97fc8b2ca04e6" providerId="LiveId" clId="{AC305B71-FEA1-4951-B639-1C2307AC7D18}" dt="2022-04-08T14:08:21.717" v="3994" actId="14100"/>
          <ac:spMkLst>
            <pc:docMk/>
            <pc:sldMk cId="3639217423" sldId="526"/>
            <ac:spMk id="2" creationId="{A35126E2-0189-4172-8BDE-DB66621EBECB}"/>
          </ac:spMkLst>
        </pc:spChg>
        <pc:spChg chg="mod">
          <ac:chgData name="Anne Watson" userId="c0d97fc8b2ca04e6" providerId="LiveId" clId="{AC305B71-FEA1-4951-B639-1C2307AC7D18}" dt="2022-04-08T14:08:59.092" v="3996" actId="1076"/>
          <ac:spMkLst>
            <pc:docMk/>
            <pc:sldMk cId="3639217423" sldId="526"/>
            <ac:spMk id="4" creationId="{9E8CE96B-9522-4CF7-97D9-C112D350956D}"/>
          </ac:spMkLst>
        </pc:spChg>
        <pc:spChg chg="del mod">
          <ac:chgData name="Anne Watson" userId="c0d97fc8b2ca04e6" providerId="LiveId" clId="{AC305B71-FEA1-4951-B639-1C2307AC7D18}" dt="2022-04-08T14:06:28.333" v="3982" actId="478"/>
          <ac:spMkLst>
            <pc:docMk/>
            <pc:sldMk cId="3639217423" sldId="526"/>
            <ac:spMk id="5" creationId="{0CED6539-C498-4336-B951-9934A647BCCD}"/>
          </ac:spMkLst>
        </pc:spChg>
        <pc:spChg chg="mod">
          <ac:chgData name="Anne Watson" userId="c0d97fc8b2ca04e6" providerId="LiveId" clId="{AC305B71-FEA1-4951-B639-1C2307AC7D18}" dt="2022-04-08T12:01:59.751" v="2927" actId="207"/>
          <ac:spMkLst>
            <pc:docMk/>
            <pc:sldMk cId="3639217423" sldId="526"/>
            <ac:spMk id="6" creationId="{76927AAD-3C3E-499C-88DE-29A1EF1E2A73}"/>
          </ac:spMkLst>
        </pc:spChg>
        <pc:spChg chg="del">
          <ac:chgData name="Anne Watson" userId="c0d97fc8b2ca04e6" providerId="LiveId" clId="{AC305B71-FEA1-4951-B639-1C2307AC7D18}" dt="2022-04-08T14:07:00.147" v="3986" actId="478"/>
          <ac:spMkLst>
            <pc:docMk/>
            <pc:sldMk cId="3639217423" sldId="526"/>
            <ac:spMk id="7" creationId="{814672C0-D933-4F7D-A419-8FB408D76653}"/>
          </ac:spMkLst>
        </pc:spChg>
        <pc:spChg chg="mod">
          <ac:chgData name="Anne Watson" userId="c0d97fc8b2ca04e6" providerId="LiveId" clId="{AC305B71-FEA1-4951-B639-1C2307AC7D18}" dt="2022-04-08T14:09:10.652" v="3997" actId="1076"/>
          <ac:spMkLst>
            <pc:docMk/>
            <pc:sldMk cId="3639217423" sldId="526"/>
            <ac:spMk id="10" creationId="{929B24A5-AA1C-4D03-9112-336E23B95C70}"/>
          </ac:spMkLst>
        </pc:spChg>
        <pc:spChg chg="del">
          <ac:chgData name="Anne Watson" userId="c0d97fc8b2ca04e6" providerId="LiveId" clId="{AC305B71-FEA1-4951-B639-1C2307AC7D18}" dt="2022-04-08T14:06:33.976" v="3983" actId="478"/>
          <ac:spMkLst>
            <pc:docMk/>
            <pc:sldMk cId="3639217423" sldId="526"/>
            <ac:spMk id="11" creationId="{A7FEE3FF-2CAC-447C-9885-10E858EED5DB}"/>
          </ac:spMkLst>
        </pc:spChg>
        <pc:spChg chg="mod">
          <ac:chgData name="Anne Watson" userId="c0d97fc8b2ca04e6" providerId="LiveId" clId="{AC305B71-FEA1-4951-B639-1C2307AC7D18}" dt="2022-04-08T14:08:03.474" v="3991" actId="1076"/>
          <ac:spMkLst>
            <pc:docMk/>
            <pc:sldMk cId="3639217423" sldId="526"/>
            <ac:spMk id="12" creationId="{6AE6BF40-31BA-433D-B18E-B0E8D33202DE}"/>
          </ac:spMkLst>
        </pc:spChg>
        <pc:spChg chg="mod">
          <ac:chgData name="Anne Watson" userId="c0d97fc8b2ca04e6" providerId="LiveId" clId="{AC305B71-FEA1-4951-B639-1C2307AC7D18}" dt="2022-04-08T14:09:15.096" v="3998" actId="1076"/>
          <ac:spMkLst>
            <pc:docMk/>
            <pc:sldMk cId="3639217423" sldId="526"/>
            <ac:spMk id="13" creationId="{284B2A2D-3EA6-4CC6-A557-0834856319BA}"/>
          </ac:spMkLst>
        </pc:spChg>
        <pc:spChg chg="del">
          <ac:chgData name="Anne Watson" userId="c0d97fc8b2ca04e6" providerId="LiveId" clId="{AC305B71-FEA1-4951-B639-1C2307AC7D18}" dt="2022-04-08T14:06:54.493" v="3985" actId="478"/>
          <ac:spMkLst>
            <pc:docMk/>
            <pc:sldMk cId="3639217423" sldId="526"/>
            <ac:spMk id="14" creationId="{44EE3745-93AA-48FD-A7F0-E1839859F7A5}"/>
          </ac:spMkLst>
        </pc:spChg>
        <pc:spChg chg="del">
          <ac:chgData name="Anne Watson" userId="c0d97fc8b2ca04e6" providerId="LiveId" clId="{AC305B71-FEA1-4951-B639-1C2307AC7D18}" dt="2022-04-08T14:07:20.812" v="3987" actId="478"/>
          <ac:spMkLst>
            <pc:docMk/>
            <pc:sldMk cId="3639217423" sldId="526"/>
            <ac:spMk id="15" creationId="{5F106EDB-70CA-4E1A-8E64-20A7E750A761}"/>
          </ac:spMkLst>
        </pc:spChg>
        <pc:spChg chg="add del">
          <ac:chgData name="Anne Watson" userId="c0d97fc8b2ca04e6" providerId="LiveId" clId="{AC305B71-FEA1-4951-B639-1C2307AC7D18}" dt="2022-04-08T12:39:38.747" v="3384" actId="22"/>
          <ac:spMkLst>
            <pc:docMk/>
            <pc:sldMk cId="3639217423" sldId="526"/>
            <ac:spMk id="17" creationId="{BEB159B1-8481-4926-B222-00AC212787C3}"/>
          </ac:spMkLst>
        </pc:spChg>
      </pc:sldChg>
      <pc:sldChg chg="modSp mod">
        <pc:chgData name="Anne Watson" userId="c0d97fc8b2ca04e6" providerId="LiveId" clId="{AC305B71-FEA1-4951-B639-1C2307AC7D18}" dt="2022-04-08T12:35:19.800" v="3356" actId="20577"/>
        <pc:sldMkLst>
          <pc:docMk/>
          <pc:sldMk cId="2887447929" sldId="527"/>
        </pc:sldMkLst>
        <pc:spChg chg="mod">
          <ac:chgData name="Anne Watson" userId="c0d97fc8b2ca04e6" providerId="LiveId" clId="{AC305B71-FEA1-4951-B639-1C2307AC7D18}" dt="2022-04-08T12:35:13.832" v="3351" actId="20577"/>
          <ac:spMkLst>
            <pc:docMk/>
            <pc:sldMk cId="2887447929" sldId="527"/>
            <ac:spMk id="3" creationId="{8C05B0DD-79DD-4F44-AF7E-5FC53B47D2E1}"/>
          </ac:spMkLst>
        </pc:spChg>
        <pc:spChg chg="mod">
          <ac:chgData name="Anne Watson" userId="c0d97fc8b2ca04e6" providerId="LiveId" clId="{AC305B71-FEA1-4951-B639-1C2307AC7D18}" dt="2022-04-08T12:35:19.800" v="3356" actId="20577"/>
          <ac:spMkLst>
            <pc:docMk/>
            <pc:sldMk cId="2887447929" sldId="527"/>
            <ac:spMk id="5" creationId="{7687A735-F800-4670-97BF-AB261F6344A6}"/>
          </ac:spMkLst>
        </pc:spChg>
      </pc:sldChg>
      <pc:sldChg chg="modSp new del mod">
        <pc:chgData name="Anne Watson" userId="c0d97fc8b2ca04e6" providerId="LiveId" clId="{AC305B71-FEA1-4951-B639-1C2307AC7D18}" dt="2022-04-08T09:14:09.427" v="1726" actId="2696"/>
        <pc:sldMkLst>
          <pc:docMk/>
          <pc:sldMk cId="3748533798" sldId="528"/>
        </pc:sldMkLst>
        <pc:spChg chg="mod">
          <ac:chgData name="Anne Watson" userId="c0d97fc8b2ca04e6" providerId="LiveId" clId="{AC305B71-FEA1-4951-B639-1C2307AC7D18}" dt="2022-04-08T06:18:45.543" v="381" actId="113"/>
          <ac:spMkLst>
            <pc:docMk/>
            <pc:sldMk cId="3748533798" sldId="528"/>
            <ac:spMk id="2" creationId="{7F6E736E-A3AA-49B4-A599-48529C536B90}"/>
          </ac:spMkLst>
        </pc:spChg>
        <pc:spChg chg="mod">
          <ac:chgData name="Anne Watson" userId="c0d97fc8b2ca04e6" providerId="LiveId" clId="{AC305B71-FEA1-4951-B639-1C2307AC7D18}" dt="2022-04-08T08:08:40.082" v="667" actId="1076"/>
          <ac:spMkLst>
            <pc:docMk/>
            <pc:sldMk cId="3748533798" sldId="528"/>
            <ac:spMk id="3" creationId="{2384C13F-7E86-4D21-B71F-2112E453F728}"/>
          </ac:spMkLst>
        </pc:spChg>
      </pc:sldChg>
      <pc:sldChg chg="modSp add mod modAnim">
        <pc:chgData name="Anne Watson" userId="c0d97fc8b2ca04e6" providerId="LiveId" clId="{AC305B71-FEA1-4951-B639-1C2307AC7D18}" dt="2022-04-09T04:05:35.027" v="5473" actId="20577"/>
        <pc:sldMkLst>
          <pc:docMk/>
          <pc:sldMk cId="4000897573" sldId="528"/>
        </pc:sldMkLst>
        <pc:spChg chg="mod">
          <ac:chgData name="Anne Watson" userId="c0d97fc8b2ca04e6" providerId="LiveId" clId="{AC305B71-FEA1-4951-B639-1C2307AC7D18}" dt="2022-04-08T14:12:59.097" v="4028" actId="20577"/>
          <ac:spMkLst>
            <pc:docMk/>
            <pc:sldMk cId="4000897573" sldId="528"/>
            <ac:spMk id="2" creationId="{7F6E736E-A3AA-49B4-A599-48529C536B90}"/>
          </ac:spMkLst>
        </pc:spChg>
        <pc:spChg chg="mod">
          <ac:chgData name="Anne Watson" userId="c0d97fc8b2ca04e6" providerId="LiveId" clId="{AC305B71-FEA1-4951-B639-1C2307AC7D18}" dt="2022-04-09T04:05:35.027" v="5473" actId="20577"/>
          <ac:spMkLst>
            <pc:docMk/>
            <pc:sldMk cId="4000897573" sldId="528"/>
            <ac:spMk id="3" creationId="{2384C13F-7E86-4D21-B71F-2112E453F728}"/>
          </ac:spMkLst>
        </pc:spChg>
      </pc:sldChg>
      <pc:sldChg chg="modSp add del mod ord">
        <pc:chgData name="Anne Watson" userId="c0d97fc8b2ca04e6" providerId="LiveId" clId="{AC305B71-FEA1-4951-B639-1C2307AC7D18}" dt="2022-04-08T13:05:40.123" v="3604" actId="47"/>
        <pc:sldMkLst>
          <pc:docMk/>
          <pc:sldMk cId="880838124" sldId="529"/>
        </pc:sldMkLst>
        <pc:spChg chg="mod">
          <ac:chgData name="Anne Watson" userId="c0d97fc8b2ca04e6" providerId="LiveId" clId="{AC305B71-FEA1-4951-B639-1C2307AC7D18}" dt="2022-04-08T12:55:03.416" v="3502" actId="21"/>
          <ac:spMkLst>
            <pc:docMk/>
            <pc:sldMk cId="880838124" sldId="529"/>
            <ac:spMk id="3" creationId="{3D06B300-97F1-4601-AAED-1D0B77DBD95B}"/>
          </ac:spMkLst>
        </pc:spChg>
      </pc:sldChg>
      <pc:sldChg chg="addSp modSp new del mod ord">
        <pc:chgData name="Anne Watson" userId="c0d97fc8b2ca04e6" providerId="LiveId" clId="{AC305B71-FEA1-4951-B639-1C2307AC7D18}" dt="2022-04-08T09:14:59.006" v="1729" actId="2696"/>
        <pc:sldMkLst>
          <pc:docMk/>
          <pc:sldMk cId="3595312984" sldId="529"/>
        </pc:sldMkLst>
        <pc:spChg chg="add mod">
          <ac:chgData name="Anne Watson" userId="c0d97fc8b2ca04e6" providerId="LiveId" clId="{AC305B71-FEA1-4951-B639-1C2307AC7D18}" dt="2022-04-08T08:59:30.313" v="1175" actId="20577"/>
          <ac:spMkLst>
            <pc:docMk/>
            <pc:sldMk cId="3595312984" sldId="529"/>
            <ac:spMk id="3" creationId="{3D06B300-97F1-4601-AAED-1D0B77DBD95B}"/>
          </ac:spMkLst>
        </pc:spChg>
        <pc:spChg chg="add mod">
          <ac:chgData name="Anne Watson" userId="c0d97fc8b2ca04e6" providerId="LiveId" clId="{AC305B71-FEA1-4951-B639-1C2307AC7D18}" dt="2022-04-08T06:46:38.532" v="447" actId="20577"/>
          <ac:spMkLst>
            <pc:docMk/>
            <pc:sldMk cId="3595312984" sldId="529"/>
            <ac:spMk id="4" creationId="{BDF33ACE-1023-42EC-B760-0C3639DBE7C4}"/>
          </ac:spMkLst>
        </pc:spChg>
        <pc:picChg chg="add mod">
          <ac:chgData name="Anne Watson" userId="c0d97fc8b2ca04e6" providerId="LiveId" clId="{AC305B71-FEA1-4951-B639-1C2307AC7D18}" dt="2022-04-08T08:17:54.802" v="968" actId="1076"/>
          <ac:picMkLst>
            <pc:docMk/>
            <pc:sldMk cId="3595312984" sldId="529"/>
            <ac:picMk id="6" creationId="{4C0697AC-1B31-4664-A3F5-182FD9BDE655}"/>
          </ac:picMkLst>
        </pc:picChg>
      </pc:sldChg>
      <pc:sldChg chg="delSp add del mod">
        <pc:chgData name="Anne Watson" userId="c0d97fc8b2ca04e6" providerId="LiveId" clId="{AC305B71-FEA1-4951-B639-1C2307AC7D18}" dt="2022-04-08T11:54:11.535" v="2812" actId="2696"/>
        <pc:sldMkLst>
          <pc:docMk/>
          <pc:sldMk cId="3788850425" sldId="529"/>
        </pc:sldMkLst>
        <pc:picChg chg="del">
          <ac:chgData name="Anne Watson" userId="c0d97fc8b2ca04e6" providerId="LiveId" clId="{AC305B71-FEA1-4951-B639-1C2307AC7D18}" dt="2022-04-08T11:41:12.040" v="2526" actId="21"/>
          <ac:picMkLst>
            <pc:docMk/>
            <pc:sldMk cId="3788850425" sldId="529"/>
            <ac:picMk id="6" creationId="{4C0697AC-1B31-4664-A3F5-182FD9BDE655}"/>
          </ac:picMkLst>
        </pc:picChg>
      </pc:sldChg>
      <pc:sldChg chg="addSp modSp new del mod ord">
        <pc:chgData name="Anne Watson" userId="c0d97fc8b2ca04e6" providerId="LiveId" clId="{AC305B71-FEA1-4951-B639-1C2307AC7D18}" dt="2022-04-08T13:54:49.984" v="3659" actId="47"/>
        <pc:sldMkLst>
          <pc:docMk/>
          <pc:sldMk cId="3088177356" sldId="530"/>
        </pc:sldMkLst>
        <pc:spChg chg="add mod">
          <ac:chgData name="Anne Watson" userId="c0d97fc8b2ca04e6" providerId="LiveId" clId="{AC305B71-FEA1-4951-B639-1C2307AC7D18}" dt="2022-04-08T12:08:58.566" v="3183" actId="5793"/>
          <ac:spMkLst>
            <pc:docMk/>
            <pc:sldMk cId="3088177356" sldId="530"/>
            <ac:spMk id="3" creationId="{9F0A12F0-4313-4A8D-9F69-0EFB104BDEFE}"/>
          </ac:spMkLst>
        </pc:spChg>
      </pc:sldChg>
      <pc:sldChg chg="addSp modSp new del mod ord">
        <pc:chgData name="Anne Watson" userId="c0d97fc8b2ca04e6" providerId="LiveId" clId="{AC305B71-FEA1-4951-B639-1C2307AC7D18}" dt="2022-04-08T12:39:01.308" v="3380" actId="47"/>
        <pc:sldMkLst>
          <pc:docMk/>
          <pc:sldMk cId="2680875485" sldId="531"/>
        </pc:sldMkLst>
        <pc:spChg chg="add mod">
          <ac:chgData name="Anne Watson" userId="c0d97fc8b2ca04e6" providerId="LiveId" clId="{AC305B71-FEA1-4951-B639-1C2307AC7D18}" dt="2022-04-08T08:58:11.540" v="1167" actId="20577"/>
          <ac:spMkLst>
            <pc:docMk/>
            <pc:sldMk cId="2680875485" sldId="531"/>
            <ac:spMk id="3" creationId="{4BC428F9-6F2D-44E0-9D04-56E2E9FABF9C}"/>
          </ac:spMkLst>
        </pc:spChg>
      </pc:sldChg>
      <pc:sldChg chg="addSp delSp modSp new del mod ord">
        <pc:chgData name="Anne Watson" userId="c0d97fc8b2ca04e6" providerId="LiveId" clId="{AC305B71-FEA1-4951-B639-1C2307AC7D18}" dt="2022-04-08T13:54:52.455" v="3660" actId="47"/>
        <pc:sldMkLst>
          <pc:docMk/>
          <pc:sldMk cId="1586011926" sldId="532"/>
        </pc:sldMkLst>
        <pc:spChg chg="add del mod">
          <ac:chgData name="Anne Watson" userId="c0d97fc8b2ca04e6" providerId="LiveId" clId="{AC305B71-FEA1-4951-B639-1C2307AC7D18}" dt="2022-04-08T09:04:08.409" v="1500"/>
          <ac:spMkLst>
            <pc:docMk/>
            <pc:sldMk cId="1586011926" sldId="532"/>
            <ac:spMk id="3" creationId="{F6F98F00-00BE-4B21-A96F-28BB1D699F91}"/>
          </ac:spMkLst>
        </pc:spChg>
        <pc:spChg chg="add mod">
          <ac:chgData name="Anne Watson" userId="c0d97fc8b2ca04e6" providerId="LiveId" clId="{AC305B71-FEA1-4951-B639-1C2307AC7D18}" dt="2022-04-08T09:02:20.143" v="1355" actId="1076"/>
          <ac:spMkLst>
            <pc:docMk/>
            <pc:sldMk cId="1586011926" sldId="532"/>
            <ac:spMk id="5" creationId="{14E6F8A9-F889-4B41-830E-F8D8CE1813AF}"/>
          </ac:spMkLst>
        </pc:spChg>
        <pc:spChg chg="add mod">
          <ac:chgData name="Anne Watson" userId="c0d97fc8b2ca04e6" providerId="LiveId" clId="{AC305B71-FEA1-4951-B639-1C2307AC7D18}" dt="2022-04-08T09:02:25.317" v="1356" actId="1076"/>
          <ac:spMkLst>
            <pc:docMk/>
            <pc:sldMk cId="1586011926" sldId="532"/>
            <ac:spMk id="7" creationId="{6724AA50-D71E-4720-883C-00248C546030}"/>
          </ac:spMkLst>
        </pc:spChg>
        <pc:spChg chg="add mod">
          <ac:chgData name="Anne Watson" userId="c0d97fc8b2ca04e6" providerId="LiveId" clId="{AC305B71-FEA1-4951-B639-1C2307AC7D18}" dt="2022-04-08T09:03:41.929" v="1493" actId="20577"/>
          <ac:spMkLst>
            <pc:docMk/>
            <pc:sldMk cId="1586011926" sldId="532"/>
            <ac:spMk id="9" creationId="{F60E726A-F6B5-4910-8444-6BEB59F6D759}"/>
          </ac:spMkLst>
        </pc:spChg>
        <pc:spChg chg="add mod">
          <ac:chgData name="Anne Watson" userId="c0d97fc8b2ca04e6" providerId="LiveId" clId="{AC305B71-FEA1-4951-B639-1C2307AC7D18}" dt="2022-04-08T09:05:25.544" v="1522" actId="313"/>
          <ac:spMkLst>
            <pc:docMk/>
            <pc:sldMk cId="1586011926" sldId="532"/>
            <ac:spMk id="11" creationId="{3E5C0B9E-4CAB-4CB5-8F0E-20CEC6193AD9}"/>
          </ac:spMkLst>
        </pc:spChg>
      </pc:sldChg>
      <pc:sldChg chg="addSp delSp modSp new del mod ord">
        <pc:chgData name="Anne Watson" userId="c0d97fc8b2ca04e6" providerId="LiveId" clId="{AC305B71-FEA1-4951-B639-1C2307AC7D18}" dt="2022-04-08T12:38:37.213" v="3379" actId="47"/>
        <pc:sldMkLst>
          <pc:docMk/>
          <pc:sldMk cId="3984643124" sldId="533"/>
        </pc:sldMkLst>
        <pc:spChg chg="add del mod">
          <ac:chgData name="Anne Watson" userId="c0d97fc8b2ca04e6" providerId="LiveId" clId="{AC305B71-FEA1-4951-B639-1C2307AC7D18}" dt="2022-04-08T09:05:03.921" v="1504"/>
          <ac:spMkLst>
            <pc:docMk/>
            <pc:sldMk cId="3984643124" sldId="533"/>
            <ac:spMk id="3" creationId="{A290143E-C4CC-4746-B979-9FA9A63C9A18}"/>
          </ac:spMkLst>
        </pc:spChg>
        <pc:spChg chg="add mod">
          <ac:chgData name="Anne Watson" userId="c0d97fc8b2ca04e6" providerId="LiveId" clId="{AC305B71-FEA1-4951-B639-1C2307AC7D18}" dt="2022-04-08T09:04:41.480" v="1501" actId="20577"/>
          <ac:spMkLst>
            <pc:docMk/>
            <pc:sldMk cId="3984643124" sldId="533"/>
            <ac:spMk id="5" creationId="{9577D4E5-A8E2-41DE-9995-84492C32BAEC}"/>
          </ac:spMkLst>
        </pc:spChg>
        <pc:spChg chg="add del mod">
          <ac:chgData name="Anne Watson" userId="c0d97fc8b2ca04e6" providerId="LiveId" clId="{AC305B71-FEA1-4951-B639-1C2307AC7D18}" dt="2022-04-08T09:07:00.587" v="1629"/>
          <ac:spMkLst>
            <pc:docMk/>
            <pc:sldMk cId="3984643124" sldId="533"/>
            <ac:spMk id="7" creationId="{9B94DAC9-29FA-4D95-BACD-47C3011A368C}"/>
          </ac:spMkLst>
        </pc:spChg>
        <pc:spChg chg="add mod">
          <ac:chgData name="Anne Watson" userId="c0d97fc8b2ca04e6" providerId="LiveId" clId="{AC305B71-FEA1-4951-B639-1C2307AC7D18}" dt="2022-04-08T09:06:56.702" v="1627" actId="20577"/>
          <ac:spMkLst>
            <pc:docMk/>
            <pc:sldMk cId="3984643124" sldId="533"/>
            <ac:spMk id="9" creationId="{B622BA08-DAD1-40C4-8645-F05D7A555771}"/>
          </ac:spMkLst>
        </pc:spChg>
      </pc:sldChg>
      <pc:sldChg chg="addSp delSp modSp new mod ord delAnim modAnim">
        <pc:chgData name="Anne Watson" userId="c0d97fc8b2ca04e6" providerId="LiveId" clId="{AC305B71-FEA1-4951-B639-1C2307AC7D18}" dt="2022-04-08T14:10:34.150" v="4001" actId="207"/>
        <pc:sldMkLst>
          <pc:docMk/>
          <pc:sldMk cId="2746670341" sldId="534"/>
        </pc:sldMkLst>
        <pc:spChg chg="add del mod">
          <ac:chgData name="Anne Watson" userId="c0d97fc8b2ca04e6" providerId="LiveId" clId="{AC305B71-FEA1-4951-B639-1C2307AC7D18}" dt="2022-04-08T14:03:43.956" v="3953" actId="478"/>
          <ac:spMkLst>
            <pc:docMk/>
            <pc:sldMk cId="2746670341" sldId="534"/>
            <ac:spMk id="3" creationId="{0B62FC1B-1DA8-4877-A7EC-0FFE7E7FBFE9}"/>
          </ac:spMkLst>
        </pc:spChg>
        <pc:spChg chg="add del mod">
          <ac:chgData name="Anne Watson" userId="c0d97fc8b2ca04e6" providerId="LiveId" clId="{AC305B71-FEA1-4951-B639-1C2307AC7D18}" dt="2022-04-08T13:55:04.585" v="3662" actId="478"/>
          <ac:spMkLst>
            <pc:docMk/>
            <pc:sldMk cId="2746670341" sldId="534"/>
            <ac:spMk id="5" creationId="{09CD6AA4-6F77-487B-A499-1DF6CF5EC983}"/>
          </ac:spMkLst>
        </pc:spChg>
        <pc:spChg chg="add mod">
          <ac:chgData name="Anne Watson" userId="c0d97fc8b2ca04e6" providerId="LiveId" clId="{AC305B71-FEA1-4951-B639-1C2307AC7D18}" dt="2022-04-08T14:10:34.150" v="4001" actId="207"/>
          <ac:spMkLst>
            <pc:docMk/>
            <pc:sldMk cId="2746670341" sldId="534"/>
            <ac:spMk id="7" creationId="{50084ABB-9F32-4A2B-9C10-2CADD4AD9150}"/>
          </ac:spMkLst>
        </pc:spChg>
      </pc:sldChg>
      <pc:sldChg chg="addSp modSp new del mod ord">
        <pc:chgData name="Anne Watson" userId="c0d97fc8b2ca04e6" providerId="LiveId" clId="{AC305B71-FEA1-4951-B639-1C2307AC7D18}" dt="2022-04-08T12:38:29.879" v="3378" actId="47"/>
        <pc:sldMkLst>
          <pc:docMk/>
          <pc:sldMk cId="4270069470" sldId="535"/>
        </pc:sldMkLst>
        <pc:spChg chg="add mod">
          <ac:chgData name="Anne Watson" userId="c0d97fc8b2ca04e6" providerId="LiveId" clId="{AC305B71-FEA1-4951-B639-1C2307AC7D18}" dt="2022-04-08T09:10:50.924" v="1689" actId="20577"/>
          <ac:spMkLst>
            <pc:docMk/>
            <pc:sldMk cId="4270069470" sldId="535"/>
            <ac:spMk id="3" creationId="{1A3D6074-BAED-4ABD-9E0D-8D674C0DDD82}"/>
          </ac:spMkLst>
        </pc:spChg>
        <pc:spChg chg="add mod">
          <ac:chgData name="Anne Watson" userId="c0d97fc8b2ca04e6" providerId="LiveId" clId="{AC305B71-FEA1-4951-B639-1C2307AC7D18}" dt="2022-04-08T09:10:41.368" v="1688" actId="1076"/>
          <ac:spMkLst>
            <pc:docMk/>
            <pc:sldMk cId="4270069470" sldId="535"/>
            <ac:spMk id="5" creationId="{25060D83-6EE9-4B78-93A8-444A245FB884}"/>
          </ac:spMkLst>
        </pc:spChg>
      </pc:sldChg>
      <pc:sldChg chg="addSp delSp modSp new del mod">
        <pc:chgData name="Anne Watson" userId="c0d97fc8b2ca04e6" providerId="LiveId" clId="{AC305B71-FEA1-4951-B639-1C2307AC7D18}" dt="2022-04-08T09:14:47.210" v="1728" actId="47"/>
        <pc:sldMkLst>
          <pc:docMk/>
          <pc:sldMk cId="302904718" sldId="536"/>
        </pc:sldMkLst>
        <pc:spChg chg="add mod">
          <ac:chgData name="Anne Watson" userId="c0d97fc8b2ca04e6" providerId="LiveId" clId="{AC305B71-FEA1-4951-B639-1C2307AC7D18}" dt="2022-04-08T08:14:10.448" v="912" actId="14100"/>
          <ac:spMkLst>
            <pc:docMk/>
            <pc:sldMk cId="302904718" sldId="536"/>
            <ac:spMk id="3" creationId="{077C6098-202C-40EA-9A97-2582435A03BD}"/>
          </ac:spMkLst>
        </pc:spChg>
        <pc:spChg chg="add mod">
          <ac:chgData name="Anne Watson" userId="c0d97fc8b2ca04e6" providerId="LiveId" clId="{AC305B71-FEA1-4951-B639-1C2307AC7D18}" dt="2022-04-08T08:14:02.333" v="910" actId="14100"/>
          <ac:spMkLst>
            <pc:docMk/>
            <pc:sldMk cId="302904718" sldId="536"/>
            <ac:spMk id="5" creationId="{255239A4-4DAE-48CE-B18E-D14625306867}"/>
          </ac:spMkLst>
        </pc:spChg>
        <pc:spChg chg="add del mod">
          <ac:chgData name="Anne Watson" userId="c0d97fc8b2ca04e6" providerId="LiveId" clId="{AC305B71-FEA1-4951-B639-1C2307AC7D18}" dt="2022-04-08T09:11:57.387" v="1690" actId="478"/>
          <ac:spMkLst>
            <pc:docMk/>
            <pc:sldMk cId="302904718" sldId="536"/>
            <ac:spMk id="7" creationId="{31A07C7D-5F22-40D1-869C-A3EABE5FB327}"/>
          </ac:spMkLst>
        </pc:spChg>
        <pc:spChg chg="add del mod">
          <ac:chgData name="Anne Watson" userId="c0d97fc8b2ca04e6" providerId="LiveId" clId="{AC305B71-FEA1-4951-B639-1C2307AC7D18}" dt="2022-04-08T09:12:06.483" v="1692" actId="478"/>
          <ac:spMkLst>
            <pc:docMk/>
            <pc:sldMk cId="302904718" sldId="536"/>
            <ac:spMk id="9" creationId="{3BD35E06-7E04-4894-B4BF-3FF0CF9E67AE}"/>
          </ac:spMkLst>
        </pc:spChg>
        <pc:spChg chg="add del mod">
          <ac:chgData name="Anne Watson" userId="c0d97fc8b2ca04e6" providerId="LiveId" clId="{AC305B71-FEA1-4951-B639-1C2307AC7D18}" dt="2022-04-08T09:12:02.612" v="1691" actId="478"/>
          <ac:spMkLst>
            <pc:docMk/>
            <pc:sldMk cId="302904718" sldId="536"/>
            <ac:spMk id="11" creationId="{75924474-FACA-4B43-8740-6C8E6EC2A5E1}"/>
          </ac:spMkLst>
        </pc:spChg>
      </pc:sldChg>
      <pc:sldChg chg="addSp new del mod">
        <pc:chgData name="Anne Watson" userId="c0d97fc8b2ca04e6" providerId="LiveId" clId="{AC305B71-FEA1-4951-B639-1C2307AC7D18}" dt="2022-04-08T08:15:17.864" v="920" actId="47"/>
        <pc:sldMkLst>
          <pc:docMk/>
          <pc:sldMk cId="999963402" sldId="537"/>
        </pc:sldMkLst>
        <pc:spChg chg="add">
          <ac:chgData name="Anne Watson" userId="c0d97fc8b2ca04e6" providerId="LiveId" clId="{AC305B71-FEA1-4951-B639-1C2307AC7D18}" dt="2022-04-08T07:23:15.614" v="664" actId="22"/>
          <ac:spMkLst>
            <pc:docMk/>
            <pc:sldMk cId="999963402" sldId="537"/>
            <ac:spMk id="3" creationId="{E4EE6FE7-A528-4F30-867F-41D5EA7E47B9}"/>
          </ac:spMkLst>
        </pc:spChg>
      </pc:sldChg>
      <pc:sldChg chg="addSp new del mod">
        <pc:chgData name="Anne Watson" userId="c0d97fc8b2ca04e6" providerId="LiveId" clId="{AC305B71-FEA1-4951-B639-1C2307AC7D18}" dt="2022-04-08T09:13:42.484" v="1724" actId="2696"/>
        <pc:sldMkLst>
          <pc:docMk/>
          <pc:sldMk cId="885319429" sldId="538"/>
        </pc:sldMkLst>
        <pc:picChg chg="add">
          <ac:chgData name="Anne Watson" userId="c0d97fc8b2ca04e6" providerId="LiveId" clId="{AC305B71-FEA1-4951-B639-1C2307AC7D18}" dt="2022-04-08T07:26:38.598" v="666" actId="22"/>
          <ac:picMkLst>
            <pc:docMk/>
            <pc:sldMk cId="885319429" sldId="538"/>
            <ac:picMk id="3" creationId="{C6F965F7-FB99-4D0B-A8E3-A9CFB8E20D60}"/>
          </ac:picMkLst>
        </pc:picChg>
      </pc:sldChg>
      <pc:sldChg chg="add del">
        <pc:chgData name="Anne Watson" userId="c0d97fc8b2ca04e6" providerId="LiveId" clId="{AC305B71-FEA1-4951-B639-1C2307AC7D18}" dt="2022-04-08T11:56:14.850" v="2821" actId="47"/>
        <pc:sldMkLst>
          <pc:docMk/>
          <pc:sldMk cId="1308444160" sldId="538"/>
        </pc:sldMkLst>
      </pc:sldChg>
      <pc:sldChg chg="addSp modSp new add del mod ord">
        <pc:chgData name="Anne Watson" userId="c0d97fc8b2ca04e6" providerId="LiveId" clId="{AC305B71-FEA1-4951-B639-1C2307AC7D18}" dt="2022-04-08T13:54:46.669" v="3658" actId="47"/>
        <pc:sldMkLst>
          <pc:docMk/>
          <pc:sldMk cId="1157602277" sldId="539"/>
        </pc:sldMkLst>
        <pc:spChg chg="add mod">
          <ac:chgData name="Anne Watson" userId="c0d97fc8b2ca04e6" providerId="LiveId" clId="{AC305B71-FEA1-4951-B639-1C2307AC7D18}" dt="2022-04-08T08:21:28.097" v="1036" actId="20577"/>
          <ac:spMkLst>
            <pc:docMk/>
            <pc:sldMk cId="1157602277" sldId="539"/>
            <ac:spMk id="4" creationId="{A1AEE984-5B35-478B-9E1A-DC5CDE1C48E0}"/>
          </ac:spMkLst>
        </pc:spChg>
        <pc:picChg chg="add">
          <ac:chgData name="Anne Watson" userId="c0d97fc8b2ca04e6" providerId="LiveId" clId="{AC305B71-FEA1-4951-B639-1C2307AC7D18}" dt="2022-04-08T08:21:07.135" v="1014" actId="22"/>
          <ac:picMkLst>
            <pc:docMk/>
            <pc:sldMk cId="1157602277" sldId="539"/>
            <ac:picMk id="3" creationId="{E0586A53-0F42-4422-BE08-4D8BE4F1EC12}"/>
          </ac:picMkLst>
        </pc:picChg>
      </pc:sldChg>
      <pc:sldChg chg="delSp modSp add del mod">
        <pc:chgData name="Anne Watson" userId="c0d97fc8b2ca04e6" providerId="LiveId" clId="{AC305B71-FEA1-4951-B639-1C2307AC7D18}" dt="2022-04-08T12:00:26.507" v="2921" actId="47"/>
        <pc:sldMkLst>
          <pc:docMk/>
          <pc:sldMk cId="80762029" sldId="540"/>
        </pc:sldMkLst>
        <pc:spChg chg="mod">
          <ac:chgData name="Anne Watson" userId="c0d97fc8b2ca04e6" providerId="LiveId" clId="{AC305B71-FEA1-4951-B639-1C2307AC7D18}" dt="2022-04-08T09:12:42.435" v="1694" actId="1076"/>
          <ac:spMkLst>
            <pc:docMk/>
            <pc:sldMk cId="80762029" sldId="540"/>
            <ac:spMk id="3" creationId="{077C6098-202C-40EA-9A97-2582435A03BD}"/>
          </ac:spMkLst>
        </pc:spChg>
        <pc:spChg chg="del mod">
          <ac:chgData name="Anne Watson" userId="c0d97fc8b2ca04e6" providerId="LiveId" clId="{AC305B71-FEA1-4951-B639-1C2307AC7D18}" dt="2022-04-08T11:59:37.732" v="2912"/>
          <ac:spMkLst>
            <pc:docMk/>
            <pc:sldMk cId="80762029" sldId="540"/>
            <ac:spMk id="5" creationId="{255239A4-4DAE-48CE-B18E-D14625306867}"/>
          </ac:spMkLst>
        </pc:spChg>
      </pc:sldChg>
      <pc:sldChg chg="add del">
        <pc:chgData name="Anne Watson" userId="c0d97fc8b2ca04e6" providerId="LiveId" clId="{AC305B71-FEA1-4951-B639-1C2307AC7D18}" dt="2022-04-08T11:51:53.672" v="2731" actId="2696"/>
        <pc:sldMkLst>
          <pc:docMk/>
          <pc:sldMk cId="2387436762" sldId="541"/>
        </pc:sldMkLst>
      </pc:sldChg>
      <pc:sldChg chg="addSp modSp add mod modAnim">
        <pc:chgData name="Anne Watson" userId="c0d97fc8b2ca04e6" providerId="LiveId" clId="{AC305B71-FEA1-4951-B639-1C2307AC7D18}" dt="2022-04-08T14:15:19.952" v="4120" actId="20577"/>
        <pc:sldMkLst>
          <pc:docMk/>
          <pc:sldMk cId="3701170111" sldId="541"/>
        </pc:sldMkLst>
        <pc:spChg chg="add mod">
          <ac:chgData name="Anne Watson" userId="c0d97fc8b2ca04e6" providerId="LiveId" clId="{AC305B71-FEA1-4951-B639-1C2307AC7D18}" dt="2022-04-08T14:15:19.952" v="4120" actId="20577"/>
          <ac:spMkLst>
            <pc:docMk/>
            <pc:sldMk cId="3701170111" sldId="541"/>
            <ac:spMk id="4" creationId="{2C960266-95BC-4DDA-B76C-4F83077AA95E}"/>
          </ac:spMkLst>
        </pc:spChg>
        <pc:picChg chg="mod">
          <ac:chgData name="Anne Watson" userId="c0d97fc8b2ca04e6" providerId="LiveId" clId="{AC305B71-FEA1-4951-B639-1C2307AC7D18}" dt="2022-04-08T11:52:26.571" v="2733" actId="1076"/>
          <ac:picMkLst>
            <pc:docMk/>
            <pc:sldMk cId="3701170111" sldId="541"/>
            <ac:picMk id="3" creationId="{C6F965F7-FB99-4D0B-A8E3-A9CFB8E20D60}"/>
          </ac:picMkLst>
        </pc:picChg>
      </pc:sldChg>
      <pc:sldChg chg="addSp modSp new mod modAnim">
        <pc:chgData name="Anne Watson" userId="c0d97fc8b2ca04e6" providerId="LiveId" clId="{AC305B71-FEA1-4951-B639-1C2307AC7D18}" dt="2022-04-08T11:32:48.671" v="2206" actId="20577"/>
        <pc:sldMkLst>
          <pc:docMk/>
          <pc:sldMk cId="3365653107" sldId="542"/>
        </pc:sldMkLst>
        <pc:spChg chg="add mod">
          <ac:chgData name="Anne Watson" userId="c0d97fc8b2ca04e6" providerId="LiveId" clId="{AC305B71-FEA1-4951-B639-1C2307AC7D18}" dt="2022-04-08T11:32:48.671" v="2206" actId="20577"/>
          <ac:spMkLst>
            <pc:docMk/>
            <pc:sldMk cId="3365653107" sldId="542"/>
            <ac:spMk id="2" creationId="{92814D46-C58D-47AA-8116-0451B705B06F}"/>
          </ac:spMkLst>
        </pc:spChg>
      </pc:sldChg>
      <pc:sldChg chg="addSp modSp new mod modAnim">
        <pc:chgData name="Anne Watson" userId="c0d97fc8b2ca04e6" providerId="LiveId" clId="{AC305B71-FEA1-4951-B639-1C2307AC7D18}" dt="2022-04-09T04:12:22.146" v="5489" actId="20577"/>
        <pc:sldMkLst>
          <pc:docMk/>
          <pc:sldMk cId="2054630561" sldId="543"/>
        </pc:sldMkLst>
        <pc:spChg chg="mod">
          <ac:chgData name="Anne Watson" userId="c0d97fc8b2ca04e6" providerId="LiveId" clId="{AC305B71-FEA1-4951-B639-1C2307AC7D18}" dt="2022-04-09T04:12:22.146" v="5489" actId="20577"/>
          <ac:spMkLst>
            <pc:docMk/>
            <pc:sldMk cId="2054630561" sldId="543"/>
            <ac:spMk id="2" creationId="{52B80EC8-F4BF-4105-AE76-1BC025F09BBD}"/>
          </ac:spMkLst>
        </pc:spChg>
        <pc:spChg chg="mod">
          <ac:chgData name="Anne Watson" userId="c0d97fc8b2ca04e6" providerId="LiveId" clId="{AC305B71-FEA1-4951-B639-1C2307AC7D18}" dt="2022-04-08T11:41:25.874" v="2530" actId="20577"/>
          <ac:spMkLst>
            <pc:docMk/>
            <pc:sldMk cId="2054630561" sldId="543"/>
            <ac:spMk id="3" creationId="{8A9DB13D-745A-438E-950D-CC1BD7CDD34A}"/>
          </ac:spMkLst>
        </pc:spChg>
        <pc:picChg chg="add mod">
          <ac:chgData name="Anne Watson" userId="c0d97fc8b2ca04e6" providerId="LiveId" clId="{AC305B71-FEA1-4951-B639-1C2307AC7D18}" dt="2022-04-08T11:41:42.718" v="2534" actId="14100"/>
          <ac:picMkLst>
            <pc:docMk/>
            <pc:sldMk cId="2054630561" sldId="543"/>
            <ac:picMk id="4" creationId="{71CF4165-16B6-44BB-A10C-C7EB853BA95A}"/>
          </ac:picMkLst>
        </pc:picChg>
      </pc:sldChg>
      <pc:sldChg chg="addSp delSp modSp new mod">
        <pc:chgData name="Anne Watson" userId="c0d97fc8b2ca04e6" providerId="LiveId" clId="{AC305B71-FEA1-4951-B639-1C2307AC7D18}" dt="2022-04-08T11:44:08.493" v="2592"/>
        <pc:sldMkLst>
          <pc:docMk/>
          <pc:sldMk cId="3598678643" sldId="544"/>
        </pc:sldMkLst>
        <pc:spChg chg="mod">
          <ac:chgData name="Anne Watson" userId="c0d97fc8b2ca04e6" providerId="LiveId" clId="{AC305B71-FEA1-4951-B639-1C2307AC7D18}" dt="2022-04-08T11:42:43.399" v="2584" actId="2711"/>
          <ac:spMkLst>
            <pc:docMk/>
            <pc:sldMk cId="3598678643" sldId="544"/>
            <ac:spMk id="2" creationId="{2FB010B4-106D-48A6-9B80-AEB04A4AA769}"/>
          </ac:spMkLst>
        </pc:spChg>
        <pc:spChg chg="add del mod">
          <ac:chgData name="Anne Watson" userId="c0d97fc8b2ca04e6" providerId="LiveId" clId="{AC305B71-FEA1-4951-B639-1C2307AC7D18}" dt="2022-04-08T11:44:08.493" v="2592"/>
          <ac:spMkLst>
            <pc:docMk/>
            <pc:sldMk cId="3598678643" sldId="544"/>
            <ac:spMk id="3" creationId="{4AEE1420-4485-423F-812B-DC517A0F60A5}"/>
          </ac:spMkLst>
        </pc:spChg>
        <pc:picChg chg="add del mod">
          <ac:chgData name="Anne Watson" userId="c0d97fc8b2ca04e6" providerId="LiveId" clId="{AC305B71-FEA1-4951-B639-1C2307AC7D18}" dt="2022-04-08T11:43:48.390" v="2588"/>
          <ac:picMkLst>
            <pc:docMk/>
            <pc:sldMk cId="3598678643" sldId="544"/>
            <ac:picMk id="4" creationId="{F7B3A95F-1400-42E6-85ED-131D126B86CC}"/>
          </ac:picMkLst>
        </pc:picChg>
      </pc:sldChg>
      <pc:sldChg chg="modSp add del mod">
        <pc:chgData name="Anne Watson" userId="c0d97fc8b2ca04e6" providerId="LiveId" clId="{AC305B71-FEA1-4951-B639-1C2307AC7D18}" dt="2022-04-08T14:16:34.140" v="4136" actId="2696"/>
        <pc:sldMkLst>
          <pc:docMk/>
          <pc:sldMk cId="201391112" sldId="545"/>
        </pc:sldMkLst>
        <pc:spChg chg="mod">
          <ac:chgData name="Anne Watson" userId="c0d97fc8b2ca04e6" providerId="LiveId" clId="{AC305B71-FEA1-4951-B639-1C2307AC7D18}" dt="2022-04-08T11:55:33.903" v="2817" actId="14100"/>
          <ac:spMkLst>
            <pc:docMk/>
            <pc:sldMk cId="201391112" sldId="545"/>
            <ac:spMk id="4" creationId="{A1AEE984-5B35-478B-9E1A-DC5CDE1C48E0}"/>
          </ac:spMkLst>
        </pc:spChg>
      </pc:sldChg>
      <pc:sldChg chg="add">
        <pc:chgData name="Anne Watson" userId="c0d97fc8b2ca04e6" providerId="LiveId" clId="{AC305B71-FEA1-4951-B639-1C2307AC7D18}" dt="2022-04-08T14:16:56.959" v="4137"/>
        <pc:sldMkLst>
          <pc:docMk/>
          <pc:sldMk cId="1836605409" sldId="545"/>
        </pc:sldMkLst>
      </pc:sldChg>
      <pc:sldChg chg="addSp modSp new mod ord">
        <pc:chgData name="Anne Watson" userId="c0d97fc8b2ca04e6" providerId="LiveId" clId="{AC305B71-FEA1-4951-B639-1C2307AC7D18}" dt="2022-04-09T04:06:30.163" v="5480" actId="113"/>
        <pc:sldMkLst>
          <pc:docMk/>
          <pc:sldMk cId="174597271" sldId="546"/>
        </pc:sldMkLst>
        <pc:spChg chg="add mod">
          <ac:chgData name="Anne Watson" userId="c0d97fc8b2ca04e6" providerId="LiveId" clId="{AC305B71-FEA1-4951-B639-1C2307AC7D18}" dt="2022-04-09T04:06:30.163" v="5480" actId="113"/>
          <ac:spMkLst>
            <pc:docMk/>
            <pc:sldMk cId="174597271" sldId="546"/>
            <ac:spMk id="3" creationId="{D620105A-2538-41DA-B96C-C0CF0997E62F}"/>
          </ac:spMkLst>
        </pc:spChg>
      </pc:sldChg>
      <pc:sldChg chg="modSp new mod">
        <pc:chgData name="Anne Watson" userId="c0d97fc8b2ca04e6" providerId="LiveId" clId="{AC305B71-FEA1-4951-B639-1C2307AC7D18}" dt="2022-04-08T14:14:33.145" v="4102" actId="20577"/>
        <pc:sldMkLst>
          <pc:docMk/>
          <pc:sldMk cId="1367422199" sldId="547"/>
        </pc:sldMkLst>
        <pc:spChg chg="mod">
          <ac:chgData name="Anne Watson" userId="c0d97fc8b2ca04e6" providerId="LiveId" clId="{AC305B71-FEA1-4951-B639-1C2307AC7D18}" dt="2022-04-08T14:14:33.145" v="4102" actId="20577"/>
          <ac:spMkLst>
            <pc:docMk/>
            <pc:sldMk cId="1367422199" sldId="547"/>
            <ac:spMk id="3" creationId="{9D61D660-93BA-46A5-BA3D-DA7F563AB5D7}"/>
          </ac:spMkLst>
        </pc:spChg>
      </pc:sldChg>
      <pc:sldChg chg="modSp add mod modAnim">
        <pc:chgData name="Anne Watson" userId="c0d97fc8b2ca04e6" providerId="LiveId" clId="{AC305B71-FEA1-4951-B639-1C2307AC7D18}" dt="2022-04-09T04:20:03.860" v="5496"/>
        <pc:sldMkLst>
          <pc:docMk/>
          <pc:sldMk cId="335522358" sldId="548"/>
        </pc:sldMkLst>
        <pc:spChg chg="mod">
          <ac:chgData name="Anne Watson" userId="c0d97fc8b2ca04e6" providerId="LiveId" clId="{AC305B71-FEA1-4951-B639-1C2307AC7D18}" dt="2022-04-09T04:19:37.127" v="5494" actId="20577"/>
          <ac:spMkLst>
            <pc:docMk/>
            <pc:sldMk cId="335522358" sldId="548"/>
            <ac:spMk id="2" creationId="{2C82B2C7-A35C-483A-AA48-4AD7A7995E6A}"/>
          </ac:spMkLst>
        </pc:spChg>
        <pc:spChg chg="mod">
          <ac:chgData name="Anne Watson" userId="c0d97fc8b2ca04e6" providerId="LiveId" clId="{AC305B71-FEA1-4951-B639-1C2307AC7D18}" dt="2022-04-09T04:19:45.074" v="5495" actId="1076"/>
          <ac:spMkLst>
            <pc:docMk/>
            <pc:sldMk cId="335522358" sldId="548"/>
            <ac:spMk id="5" creationId="{217BBF1F-D941-4973-9C4E-39B190DDC435}"/>
          </ac:spMkLst>
        </pc:spChg>
      </pc:sldChg>
      <pc:sldChg chg="modSp new del mod modAnim">
        <pc:chgData name="Anne Watson" userId="c0d97fc8b2ca04e6" providerId="LiveId" clId="{AC305B71-FEA1-4951-B639-1C2307AC7D18}" dt="2022-04-09T04:08:17.707" v="5481" actId="2696"/>
        <pc:sldMkLst>
          <pc:docMk/>
          <pc:sldMk cId="997196666" sldId="549"/>
        </pc:sldMkLst>
        <pc:spChg chg="mod">
          <ac:chgData name="Anne Watson" userId="c0d97fc8b2ca04e6" providerId="LiveId" clId="{AC305B71-FEA1-4951-B639-1C2307AC7D18}" dt="2022-04-09T03:39:50.969" v="4279" actId="20577"/>
          <ac:spMkLst>
            <pc:docMk/>
            <pc:sldMk cId="997196666" sldId="549"/>
            <ac:spMk id="2" creationId="{B2C46A6F-A182-4049-821D-E7B190B24DA6}"/>
          </ac:spMkLst>
        </pc:spChg>
        <pc:spChg chg="mod">
          <ac:chgData name="Anne Watson" userId="c0d97fc8b2ca04e6" providerId="LiveId" clId="{AC305B71-FEA1-4951-B639-1C2307AC7D18}" dt="2022-04-09T03:42:09.309" v="4499" actId="255"/>
          <ac:spMkLst>
            <pc:docMk/>
            <pc:sldMk cId="997196666" sldId="549"/>
            <ac:spMk id="3" creationId="{4FB8AD2C-1469-4614-A3D9-2FEF5A53AE51}"/>
          </ac:spMkLst>
        </pc:spChg>
        <pc:spChg chg="mod">
          <ac:chgData name="Anne Watson" userId="c0d97fc8b2ca04e6" providerId="LiveId" clId="{AC305B71-FEA1-4951-B639-1C2307AC7D18}" dt="2022-04-09T03:44:03.694" v="4587" actId="20577"/>
          <ac:spMkLst>
            <pc:docMk/>
            <pc:sldMk cId="997196666" sldId="549"/>
            <ac:spMk id="4" creationId="{B8ABCE76-BD78-4FE5-AD8E-FB500F7B2207}"/>
          </ac:spMkLst>
        </pc:spChg>
        <pc:spChg chg="mod">
          <ac:chgData name="Anne Watson" userId="c0d97fc8b2ca04e6" providerId="LiveId" clId="{AC305B71-FEA1-4951-B639-1C2307AC7D18}" dt="2022-04-09T03:41:49.977" v="4498" actId="255"/>
          <ac:spMkLst>
            <pc:docMk/>
            <pc:sldMk cId="997196666" sldId="549"/>
            <ac:spMk id="5" creationId="{63E836C6-C420-4193-A8B6-B209440E7185}"/>
          </ac:spMkLst>
        </pc:spChg>
        <pc:spChg chg="mod">
          <ac:chgData name="Anne Watson" userId="c0d97fc8b2ca04e6" providerId="LiveId" clId="{AC305B71-FEA1-4951-B639-1C2307AC7D18}" dt="2022-04-09T03:44:35.264" v="4610" actId="20577"/>
          <ac:spMkLst>
            <pc:docMk/>
            <pc:sldMk cId="997196666" sldId="549"/>
            <ac:spMk id="6" creationId="{E9583AEC-9847-4E56-A89F-90B652B3AAAE}"/>
          </ac:spMkLst>
        </pc:spChg>
      </pc:sldChg>
      <pc:sldChg chg="add">
        <pc:chgData name="Anne Watson" userId="c0d97fc8b2ca04e6" providerId="LiveId" clId="{AC305B71-FEA1-4951-B639-1C2307AC7D18}" dt="2022-04-09T04:08:29.418" v="5482"/>
        <pc:sldMkLst>
          <pc:docMk/>
          <pc:sldMk cId="1857119121" sldId="549"/>
        </pc:sldMkLst>
      </pc:sldChg>
      <pc:sldChg chg="addSp delSp modSp new mod modAnim">
        <pc:chgData name="Anne Watson" userId="c0d97fc8b2ca04e6" providerId="LiveId" clId="{AC305B71-FEA1-4951-B639-1C2307AC7D18}" dt="2022-04-09T04:46:26.195" v="5594" actId="1076"/>
        <pc:sldMkLst>
          <pc:docMk/>
          <pc:sldMk cId="1459173813" sldId="550"/>
        </pc:sldMkLst>
        <pc:spChg chg="mod">
          <ac:chgData name="Anne Watson" userId="c0d97fc8b2ca04e6" providerId="LiveId" clId="{AC305B71-FEA1-4951-B639-1C2307AC7D18}" dt="2022-04-09T03:59:21.751" v="5185" actId="113"/>
          <ac:spMkLst>
            <pc:docMk/>
            <pc:sldMk cId="1459173813" sldId="550"/>
            <ac:spMk id="2" creationId="{0CA52441-EDA2-44A8-AF48-2B4C778C534B}"/>
          </ac:spMkLst>
        </pc:spChg>
        <pc:spChg chg="del mod">
          <ac:chgData name="Anne Watson" userId="c0d97fc8b2ca04e6" providerId="LiveId" clId="{AC305B71-FEA1-4951-B639-1C2307AC7D18}" dt="2022-04-09T04:41:37.361" v="5567" actId="22"/>
          <ac:spMkLst>
            <pc:docMk/>
            <pc:sldMk cId="1459173813" sldId="550"/>
            <ac:spMk id="3" creationId="{4CC914C1-0809-4737-898C-B732541C11F5}"/>
          </ac:spMkLst>
        </pc:spChg>
        <pc:spChg chg="add mod">
          <ac:chgData name="Anne Watson" userId="c0d97fc8b2ca04e6" providerId="LiveId" clId="{AC305B71-FEA1-4951-B639-1C2307AC7D18}" dt="2022-04-09T04:38:54.004" v="5564" actId="1076"/>
          <ac:spMkLst>
            <pc:docMk/>
            <pc:sldMk cId="1459173813" sldId="550"/>
            <ac:spMk id="16" creationId="{A6A01F45-C6F5-4BBE-BAE4-C8E88644D466}"/>
          </ac:spMkLst>
        </pc:spChg>
        <pc:picChg chg="add mod">
          <ac:chgData name="Anne Watson" userId="c0d97fc8b2ca04e6" providerId="LiveId" clId="{AC305B71-FEA1-4951-B639-1C2307AC7D18}" dt="2022-04-09T04:45:34.092" v="5592" actId="1076"/>
          <ac:picMkLst>
            <pc:docMk/>
            <pc:sldMk cId="1459173813" sldId="550"/>
            <ac:picMk id="5" creationId="{977CF039-0647-45FF-BBB6-A15997179412}"/>
          </ac:picMkLst>
        </pc:picChg>
        <pc:picChg chg="add mod">
          <ac:chgData name="Anne Watson" userId="c0d97fc8b2ca04e6" providerId="LiveId" clId="{AC305B71-FEA1-4951-B639-1C2307AC7D18}" dt="2022-04-09T04:46:26.195" v="5594" actId="1076"/>
          <ac:picMkLst>
            <pc:docMk/>
            <pc:sldMk cId="1459173813" sldId="550"/>
            <ac:picMk id="7" creationId="{C5CC5C37-880A-4EFF-A7AC-AAEC7A65A09F}"/>
          </ac:picMkLst>
        </pc:picChg>
        <pc:picChg chg="add mod">
          <ac:chgData name="Anne Watson" userId="c0d97fc8b2ca04e6" providerId="LiveId" clId="{AC305B71-FEA1-4951-B639-1C2307AC7D18}" dt="2022-04-09T04:37:23.101" v="5551" actId="1076"/>
          <ac:picMkLst>
            <pc:docMk/>
            <pc:sldMk cId="1459173813" sldId="550"/>
            <ac:picMk id="9" creationId="{523C6B3C-2B6C-4245-9320-ADAF904FA873}"/>
          </ac:picMkLst>
        </pc:picChg>
        <pc:picChg chg="add mod modCrop">
          <ac:chgData name="Anne Watson" userId="c0d97fc8b2ca04e6" providerId="LiveId" clId="{AC305B71-FEA1-4951-B639-1C2307AC7D18}" dt="2022-04-09T04:38:57.452" v="5565" actId="1076"/>
          <ac:picMkLst>
            <pc:docMk/>
            <pc:sldMk cId="1459173813" sldId="550"/>
            <ac:picMk id="11" creationId="{C9A92342-FB57-4C63-9F08-A644FA47EBF0}"/>
          </ac:picMkLst>
        </pc:picChg>
        <pc:picChg chg="add mod modCrop">
          <ac:chgData name="Anne Watson" userId="c0d97fc8b2ca04e6" providerId="LiveId" clId="{AC305B71-FEA1-4951-B639-1C2307AC7D18}" dt="2022-04-09T04:38:33.532" v="5561" actId="1076"/>
          <ac:picMkLst>
            <pc:docMk/>
            <pc:sldMk cId="1459173813" sldId="550"/>
            <ac:picMk id="13" creationId="{31948382-7DF1-4551-BC8A-F76C17B1C2E9}"/>
          </ac:picMkLst>
        </pc:picChg>
        <pc:picChg chg="add mod">
          <ac:chgData name="Anne Watson" userId="c0d97fc8b2ca04e6" providerId="LiveId" clId="{AC305B71-FEA1-4951-B639-1C2307AC7D18}" dt="2022-04-09T04:37:17.716" v="5550" actId="1076"/>
          <ac:picMkLst>
            <pc:docMk/>
            <pc:sldMk cId="1459173813" sldId="550"/>
            <ac:picMk id="15" creationId="{E43CFB3C-24AB-410A-A169-0FC1FED74490}"/>
          </ac:picMkLst>
        </pc:picChg>
        <pc:picChg chg="add del mod">
          <ac:chgData name="Anne Watson" userId="c0d97fc8b2ca04e6" providerId="LiveId" clId="{AC305B71-FEA1-4951-B639-1C2307AC7D18}" dt="2022-04-09T04:39:00.371" v="5566" actId="478"/>
          <ac:picMkLst>
            <pc:docMk/>
            <pc:sldMk cId="1459173813" sldId="550"/>
            <ac:picMk id="18" creationId="{24FCFC94-74AB-498C-BBB4-8DCF8F67922E}"/>
          </ac:picMkLst>
        </pc:picChg>
        <pc:picChg chg="add mod">
          <ac:chgData name="Anne Watson" userId="c0d97fc8b2ca04e6" providerId="LiveId" clId="{AC305B71-FEA1-4951-B639-1C2307AC7D18}" dt="2022-04-09T04:44:33.145" v="5590" actId="1076"/>
          <ac:picMkLst>
            <pc:docMk/>
            <pc:sldMk cId="1459173813" sldId="550"/>
            <ac:picMk id="20" creationId="{413DE8C5-FDE8-4E60-B639-246442DDBA52}"/>
          </ac:picMkLst>
        </pc:picChg>
        <pc:picChg chg="add mod ord">
          <ac:chgData name="Anne Watson" userId="c0d97fc8b2ca04e6" providerId="LiveId" clId="{AC305B71-FEA1-4951-B639-1C2307AC7D18}" dt="2022-04-09T04:42:07.898" v="5571" actId="1076"/>
          <ac:picMkLst>
            <pc:docMk/>
            <pc:sldMk cId="1459173813" sldId="550"/>
            <ac:picMk id="22" creationId="{0B51F06C-5400-4110-8ABE-3F5C6AD5435B}"/>
          </ac:picMkLst>
        </pc:picChg>
        <pc:picChg chg="add mod">
          <ac:chgData name="Anne Watson" userId="c0d97fc8b2ca04e6" providerId="LiveId" clId="{AC305B71-FEA1-4951-B639-1C2307AC7D18}" dt="2022-04-09T04:42:28.597" v="5575" actId="1076"/>
          <ac:picMkLst>
            <pc:docMk/>
            <pc:sldMk cId="1459173813" sldId="550"/>
            <ac:picMk id="23" creationId="{38BD7B92-5B2A-4AE7-B2FF-6F1B97D24D68}"/>
          </ac:picMkLst>
        </pc:picChg>
        <pc:picChg chg="add mod">
          <ac:chgData name="Anne Watson" userId="c0d97fc8b2ca04e6" providerId="LiveId" clId="{AC305B71-FEA1-4951-B639-1C2307AC7D18}" dt="2022-04-09T04:42:48.111" v="5579" actId="1076"/>
          <ac:picMkLst>
            <pc:docMk/>
            <pc:sldMk cId="1459173813" sldId="550"/>
            <ac:picMk id="24" creationId="{DA51AD59-4014-4DC5-ABDF-A03326CFBEE9}"/>
          </ac:picMkLst>
        </pc:picChg>
      </pc:sldChg>
      <pc:sldChg chg="add">
        <pc:chgData name="Anne Watson" userId="c0d97fc8b2ca04e6" providerId="LiveId" clId="{AC305B71-FEA1-4951-B639-1C2307AC7D18}" dt="2022-04-09T04:18:53.192" v="5492"/>
        <pc:sldMkLst>
          <pc:docMk/>
          <pc:sldMk cId="1535049907" sldId="551"/>
        </pc:sldMkLst>
      </pc:sldChg>
    </pc:docChg>
  </pc:docChgLst>
  <pc:docChgLst>
    <pc:chgData name="Anne Watson" userId="c0d97fc8b2ca04e6" providerId="LiveId" clId="{DB4A8000-0F44-4B7B-8D74-3E4BC7663625}"/>
    <pc:docChg chg="custSel delSld modSld">
      <pc:chgData name="Anne Watson" userId="c0d97fc8b2ca04e6" providerId="LiveId" clId="{DB4A8000-0F44-4B7B-8D74-3E4BC7663625}" dt="2022-04-14T07:31:20.447" v="303" actId="20577"/>
      <pc:docMkLst>
        <pc:docMk/>
      </pc:docMkLst>
      <pc:sldChg chg="del">
        <pc:chgData name="Anne Watson" userId="c0d97fc8b2ca04e6" providerId="LiveId" clId="{DB4A8000-0F44-4B7B-8D74-3E4BC7663625}" dt="2022-04-13T08:56:35.614" v="72" actId="47"/>
        <pc:sldMkLst>
          <pc:docMk/>
          <pc:sldMk cId="2709600697" sldId="410"/>
        </pc:sldMkLst>
      </pc:sldChg>
      <pc:sldChg chg="modAnim">
        <pc:chgData name="Anne Watson" userId="c0d97fc8b2ca04e6" providerId="LiveId" clId="{DB4A8000-0F44-4B7B-8D74-3E4BC7663625}" dt="2022-04-13T05:15:19.701" v="43"/>
        <pc:sldMkLst>
          <pc:docMk/>
          <pc:sldMk cId="3742320221" sldId="439"/>
        </pc:sldMkLst>
      </pc:sldChg>
      <pc:sldChg chg="modAnim">
        <pc:chgData name="Anne Watson" userId="c0d97fc8b2ca04e6" providerId="LiveId" clId="{DB4A8000-0F44-4B7B-8D74-3E4BC7663625}" dt="2022-04-13T08:20:48.037" v="71"/>
        <pc:sldMkLst>
          <pc:docMk/>
          <pc:sldMk cId="2538730383" sldId="456"/>
        </pc:sldMkLst>
      </pc:sldChg>
      <pc:sldChg chg="modSp">
        <pc:chgData name="Anne Watson" userId="c0d97fc8b2ca04e6" providerId="LiveId" clId="{DB4A8000-0F44-4B7B-8D74-3E4BC7663625}" dt="2022-04-13T05:14:09.775" v="41" actId="20577"/>
        <pc:sldMkLst>
          <pc:docMk/>
          <pc:sldMk cId="3580962181" sldId="459"/>
        </pc:sldMkLst>
        <pc:spChg chg="mod">
          <ac:chgData name="Anne Watson" userId="c0d97fc8b2ca04e6" providerId="LiveId" clId="{DB4A8000-0F44-4B7B-8D74-3E4BC7663625}" dt="2022-04-13T05:14:09.775" v="41" actId="20577"/>
          <ac:spMkLst>
            <pc:docMk/>
            <pc:sldMk cId="3580962181" sldId="459"/>
            <ac:spMk id="4" creationId="{CABCAFDC-3D01-4F34-8809-5A57E32E238C}"/>
          </ac:spMkLst>
        </pc:spChg>
      </pc:sldChg>
      <pc:sldChg chg="modSp">
        <pc:chgData name="Anne Watson" userId="c0d97fc8b2ca04e6" providerId="LiveId" clId="{DB4A8000-0F44-4B7B-8D74-3E4BC7663625}" dt="2022-04-14T07:29:10.907" v="122" actId="20577"/>
        <pc:sldMkLst>
          <pc:docMk/>
          <pc:sldMk cId="1206420736" sldId="521"/>
        </pc:sldMkLst>
        <pc:spChg chg="mod">
          <ac:chgData name="Anne Watson" userId="c0d97fc8b2ca04e6" providerId="LiveId" clId="{DB4A8000-0F44-4B7B-8D74-3E4BC7663625}" dt="2022-04-14T07:29:10.907" v="122" actId="20577"/>
          <ac:spMkLst>
            <pc:docMk/>
            <pc:sldMk cId="1206420736" sldId="521"/>
            <ac:spMk id="5" creationId="{EB452800-E992-473D-93A3-8871DA0235D3}"/>
          </ac:spMkLst>
        </pc:spChg>
      </pc:sldChg>
      <pc:sldChg chg="modAnim">
        <pc:chgData name="Anne Watson" userId="c0d97fc8b2ca04e6" providerId="LiveId" clId="{DB4A8000-0F44-4B7B-8D74-3E4BC7663625}" dt="2022-04-13T05:45:20.789" v="69"/>
        <pc:sldMkLst>
          <pc:docMk/>
          <pc:sldMk cId="3639217423" sldId="526"/>
        </pc:sldMkLst>
      </pc:sldChg>
      <pc:sldChg chg="modSp mod">
        <pc:chgData name="Anne Watson" userId="c0d97fc8b2ca04e6" providerId="LiveId" clId="{DB4A8000-0F44-4B7B-8D74-3E4BC7663625}" dt="2022-04-14T07:31:20.447" v="303" actId="20577"/>
        <pc:sldMkLst>
          <pc:docMk/>
          <pc:sldMk cId="174597271" sldId="546"/>
        </pc:sldMkLst>
        <pc:spChg chg="mod">
          <ac:chgData name="Anne Watson" userId="c0d97fc8b2ca04e6" providerId="LiveId" clId="{DB4A8000-0F44-4B7B-8D74-3E4BC7663625}" dt="2022-04-14T07:31:20.447" v="303" actId="20577"/>
          <ac:spMkLst>
            <pc:docMk/>
            <pc:sldMk cId="174597271" sldId="546"/>
            <ac:spMk id="3" creationId="{D620105A-2538-41DA-B96C-C0CF0997E62F}"/>
          </ac:spMkLst>
        </pc:spChg>
      </pc:sldChg>
      <pc:sldChg chg="modSp mod modAnim">
        <pc:chgData name="Anne Watson" userId="c0d97fc8b2ca04e6" providerId="LiveId" clId="{DB4A8000-0F44-4B7B-8D74-3E4BC7663625}" dt="2022-04-13T05:29:47.592" v="47"/>
        <pc:sldMkLst>
          <pc:docMk/>
          <pc:sldMk cId="335522358" sldId="548"/>
        </pc:sldMkLst>
        <pc:spChg chg="mod">
          <ac:chgData name="Anne Watson" userId="c0d97fc8b2ca04e6" providerId="LiveId" clId="{DB4A8000-0F44-4B7B-8D74-3E4BC7663625}" dt="2022-04-13T05:29:17.356" v="44" actId="20578"/>
          <ac:spMkLst>
            <pc:docMk/>
            <pc:sldMk cId="335522358" sldId="548"/>
            <ac:spMk id="3" creationId="{A7A3DF3E-94F2-40D4-B655-42CDB251F6C9}"/>
          </ac:spMkLst>
        </pc:spChg>
        <pc:spChg chg="mod">
          <ac:chgData name="Anne Watson" userId="c0d97fc8b2ca04e6" providerId="LiveId" clId="{DB4A8000-0F44-4B7B-8D74-3E4BC7663625}" dt="2022-04-13T05:29:38.993" v="46" actId="1076"/>
          <ac:spMkLst>
            <pc:docMk/>
            <pc:sldMk cId="335522358" sldId="548"/>
            <ac:spMk id="6" creationId="{ADD1350E-883E-41A9-B440-9938AE618C66}"/>
          </ac:spMkLst>
        </pc:spChg>
      </pc:sldChg>
      <pc:sldChg chg="modSp mod">
        <pc:chgData name="Anne Watson" userId="c0d97fc8b2ca04e6" providerId="LiveId" clId="{DB4A8000-0F44-4B7B-8D74-3E4BC7663625}" dt="2022-04-13T05:37:01.228" v="56" actId="255"/>
        <pc:sldMkLst>
          <pc:docMk/>
          <pc:sldMk cId="1459173813" sldId="550"/>
        </pc:sldMkLst>
        <pc:spChg chg="mod">
          <ac:chgData name="Anne Watson" userId="c0d97fc8b2ca04e6" providerId="LiveId" clId="{DB4A8000-0F44-4B7B-8D74-3E4BC7663625}" dt="2022-04-13T05:37:01.228" v="56" actId="255"/>
          <ac:spMkLst>
            <pc:docMk/>
            <pc:sldMk cId="1459173813" sldId="550"/>
            <ac:spMk id="16" creationId="{A6A01F45-C6F5-4BBE-BAE4-C8E88644D466}"/>
          </ac:spMkLst>
        </pc:spChg>
        <pc:picChg chg="mod">
          <ac:chgData name="Anne Watson" userId="c0d97fc8b2ca04e6" providerId="LiveId" clId="{DB4A8000-0F44-4B7B-8D74-3E4BC7663625}" dt="2022-04-13T05:33:35.456" v="48" actId="1076"/>
          <ac:picMkLst>
            <pc:docMk/>
            <pc:sldMk cId="1459173813" sldId="550"/>
            <ac:picMk id="5" creationId="{977CF039-0647-45FF-BBB6-A15997179412}"/>
          </ac:picMkLst>
        </pc:picChg>
        <pc:picChg chg="mod">
          <ac:chgData name="Anne Watson" userId="c0d97fc8b2ca04e6" providerId="LiveId" clId="{DB4A8000-0F44-4B7B-8D74-3E4BC7663625}" dt="2022-04-13T05:33:44.611" v="49" actId="14100"/>
          <ac:picMkLst>
            <pc:docMk/>
            <pc:sldMk cId="1459173813" sldId="550"/>
            <ac:picMk id="9" creationId="{523C6B3C-2B6C-4245-9320-ADAF904FA873}"/>
          </ac:picMkLst>
        </pc:picChg>
        <pc:picChg chg="mod">
          <ac:chgData name="Anne Watson" userId="c0d97fc8b2ca04e6" providerId="LiveId" clId="{DB4A8000-0F44-4B7B-8D74-3E4BC7663625}" dt="2022-04-13T05:36:42.986" v="54" actId="14100"/>
          <ac:picMkLst>
            <pc:docMk/>
            <pc:sldMk cId="1459173813" sldId="550"/>
            <ac:picMk id="11" creationId="{C9A92342-FB57-4C63-9F08-A644FA47EBF0}"/>
          </ac:picMkLst>
        </pc:picChg>
        <pc:picChg chg="mod">
          <ac:chgData name="Anne Watson" userId="c0d97fc8b2ca04e6" providerId="LiveId" clId="{DB4A8000-0F44-4B7B-8D74-3E4BC7663625}" dt="2022-04-13T05:36:32.803" v="52" actId="1076"/>
          <ac:picMkLst>
            <pc:docMk/>
            <pc:sldMk cId="1459173813" sldId="550"/>
            <ac:picMk id="20" creationId="{413DE8C5-FDE8-4E60-B639-246442DDBA5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D9B1E-24D9-4141-A582-96CDBF93A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5BCC3-12DF-437A-AC04-3BFD8D4CF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3CF98-7AF2-4E1A-ADC2-88241050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0B71-A8DC-48E3-BF3E-8060A3F5F558}" type="datetimeFigureOut">
              <a:rPr lang="en-GB" smtClean="0"/>
              <a:t>14/04/2022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15A1A-8FA1-4001-9882-6DE79503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8ECD7-3A98-4947-986B-D494ABC3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2734-701C-4485-9CCB-70540F50E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95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0C27B-C412-47BD-ADC9-D6C016BA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D7DAB-B7DF-4E0A-95C6-B94BB098E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CDE16-D8CA-4117-A54E-9862BD1D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0B71-A8DC-48E3-BF3E-8060A3F5F558}" type="datetimeFigureOut">
              <a:rPr lang="en-GB" smtClean="0"/>
              <a:t>14/04/2022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2D4A1-1F01-498F-A7EB-9F6EB61AD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E03A5-7352-4CDB-A34C-35065706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2734-701C-4485-9CCB-70540F50E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30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7262CC-0636-4903-B73C-20F66F98C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DB050-E700-409F-ADE9-66355DE55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906A5-01ED-4F68-BC08-1E80C52C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0B71-A8DC-48E3-BF3E-8060A3F5F558}" type="datetimeFigureOut">
              <a:rPr lang="en-GB" smtClean="0"/>
              <a:t>14/04/2022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357A0-8F03-4C7B-B433-1C47E299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5127E-4337-48C8-AA95-CD7C24FF7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2734-701C-4485-9CCB-70540F50E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8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709E-CA68-4545-BD4F-42D2A635A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34B40-2CFA-423E-AC47-02CBC7DFE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2DA3C-E2A0-470E-A48B-20BF99320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0B71-A8DC-48E3-BF3E-8060A3F5F558}" type="datetimeFigureOut">
              <a:rPr lang="en-GB" smtClean="0"/>
              <a:t>14/04/2022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19174-13C5-4665-A4C7-55705064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55F62-8F93-421A-A5D6-D73C8A74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2734-701C-4485-9CCB-70540F50E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87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36437-FA02-4157-B5F8-13483D07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B3ABF-5AE2-46D6-AEB9-41C6B0F9A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A6572-919E-4FBF-B504-C1625DA69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0B71-A8DC-48E3-BF3E-8060A3F5F558}" type="datetimeFigureOut">
              <a:rPr lang="en-GB" smtClean="0"/>
              <a:t>14/04/2022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C708-3D7D-41B1-98EE-772999D3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4243E-2DB8-4661-AA38-E6C2FCF7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2734-701C-4485-9CCB-70540F50E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33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93BD-ECE0-4DEA-BCA9-7AFDE412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D0E56-5D77-46D4-9540-680CA81F5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FC5B5-E874-4AE7-A21D-AF87CB29E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A747B-88BE-4994-B727-35A1A706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0B71-A8DC-48E3-BF3E-8060A3F5F558}" type="datetimeFigureOut">
              <a:rPr lang="en-GB" smtClean="0"/>
              <a:t>14/04/2022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ADF36-1644-4635-84C4-32327424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523FF-ADD6-459C-A658-D1A7C491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2734-701C-4485-9CCB-70540F50E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56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39727-BC7E-454A-BB91-B47BA4069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15B8D-770F-4CD8-B386-A1BA1DD37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609E8-2074-48BD-BB63-88CE738A9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02304-163C-4AF9-96A0-36DD3AA53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4C3FF7-275D-423E-940A-E5511016C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193BA-E30F-4F64-A8C0-ABD98039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0B71-A8DC-48E3-BF3E-8060A3F5F558}" type="datetimeFigureOut">
              <a:rPr lang="en-GB" smtClean="0"/>
              <a:t>14/04/2022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2FAB21-55F8-4325-A348-D95E725C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A92BF8-0F4B-4E5C-AC62-228A8265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2734-701C-4485-9CCB-70540F50E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32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0F2B-6432-4788-832C-40C94570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4E2742-4DD1-4F88-B8E6-F0A09D018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0B71-A8DC-48E3-BF3E-8060A3F5F558}" type="datetimeFigureOut">
              <a:rPr lang="en-GB" smtClean="0"/>
              <a:t>14/04/2022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7ACFB-32B5-4696-811C-EE83A8E7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A7A39-0904-4BF2-B886-D77F30B2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2734-701C-4485-9CCB-70540F50E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04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BDC674-EECB-4D58-A961-76FAD3175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0B71-A8DC-48E3-BF3E-8060A3F5F558}" type="datetimeFigureOut">
              <a:rPr lang="en-GB" smtClean="0"/>
              <a:t>14/04/2022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81F546-8549-4933-8EC1-6A350686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219CE-F03F-4E61-9B38-6CB71764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2734-701C-4485-9CCB-70540F50E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8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077ED-8968-41D6-94C7-B23560E3F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377B1-87C6-4348-A91F-D7BFA40E0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94E8D-AE80-4864-9073-0DC24BCA4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05DF0-64D5-43C0-AAF5-3E9C92D3E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0B71-A8DC-48E3-BF3E-8060A3F5F558}" type="datetimeFigureOut">
              <a:rPr lang="en-GB" smtClean="0"/>
              <a:t>14/04/2022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171D1-F8CA-4006-9FC8-5D1312ED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C0CF1-2845-4021-81DE-AEAF7E6B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2734-701C-4485-9CCB-70540F50E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32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546D9-86FD-49BD-BA0A-CF36F2F5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6855B-303D-458A-ADDF-F3CABAE44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04500-46D8-4D07-9713-C4D1B14A3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1B1AA-4649-4D3D-806B-32C54379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0B71-A8DC-48E3-BF3E-8060A3F5F558}" type="datetimeFigureOut">
              <a:rPr lang="en-GB" smtClean="0"/>
              <a:t>14/04/2022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2E343-C285-4AE7-B067-BAB939B6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D7252-C2CA-4333-997A-EA71EE4A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2734-701C-4485-9CCB-70540F50E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73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658B9-7CE2-459E-BC89-A91A8C85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5D7CB-90EA-461C-AAAD-580BFC3D3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498B5-135E-4C6B-A2E7-7FE3999BA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00B71-A8DC-48E3-BF3E-8060A3F5F558}" type="datetimeFigureOut">
              <a:rPr lang="en-GB" smtClean="0"/>
              <a:t>14/04/2022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B3F03-0222-4A87-B10D-799CAB664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BA08D-6595-41E9-91AB-D1897718E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92734-701C-4485-9CCB-70540F50E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97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-a.org.uk/resources/MiSNovember2014_BenSparks_article.pdf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oecd.org/pisa/mathematics-performance-pisa.htm" TargetMode="External"/><Relationship Id="rId2" Type="http://schemas.openxmlformats.org/officeDocument/2006/relationships/hyperlink" Target="https://educationendowmentfoundation.org.uk/education-evidence/evidence-reviews/mathematics-in-key-stages-2-and-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es.ed.gov/ncee/wwc/Docs/PracticeGuide/MPS_PG_043012.pdf" TargetMode="External"/><Relationship Id="rId4" Type="http://schemas.openxmlformats.org/officeDocument/2006/relationships/hyperlink" Target="https://donsteward.blogspot.com/search/label/angles%20in%20polygons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mailto:annewatson1089@gmail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5165-A625-4BDE-BF53-4B9E4EDF1A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What school mathematics can be … really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65F6A-13C2-4FE6-A61E-F0A0C24571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Anne Watson</a:t>
            </a:r>
          </a:p>
          <a:p>
            <a:r>
              <a:rPr lang="en-GB" dirty="0"/>
              <a:t>Mathematical Association</a:t>
            </a:r>
          </a:p>
          <a:p>
            <a:r>
              <a:rPr lang="en-GB" dirty="0"/>
              <a:t>Annual Conference 2022 </a:t>
            </a:r>
          </a:p>
        </p:txBody>
      </p:sp>
    </p:spTree>
    <p:extLst>
      <p:ext uri="{BB962C8B-B14F-4D97-AF65-F5344CB8AC3E}">
        <p14:creationId xmlns:p14="http://schemas.microsoft.com/office/powerpoint/2010/main" val="4191839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0BA6-38B2-402B-BB6B-B055D840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latin typeface="+mn-lt"/>
              </a:rPr>
              <a:t>What else …?</a:t>
            </a:r>
            <a:br>
              <a:rPr lang="en-GB" sz="4400" b="1" dirty="0"/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782573-D22B-4041-BE29-E0A405C3BBA6}"/>
              </a:ext>
            </a:extLst>
          </p:cNvPr>
          <p:cNvSpPr txBox="1"/>
          <p:nvPr/>
        </p:nvSpPr>
        <p:spPr>
          <a:xfrm>
            <a:off x="966971" y="1209600"/>
            <a:ext cx="1061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Choose any five numbers from 1 to 10 inclusive and list them vertically.</a:t>
            </a:r>
          </a:p>
          <a:p>
            <a:endParaRPr lang="en-GB" sz="2400" dirty="0"/>
          </a:p>
          <a:p>
            <a:r>
              <a:rPr lang="en-GB" sz="2400" dirty="0"/>
              <a:t>This leaves you with 5 remaining numbers. List those vertically in reverse order of magnitude next to the first list.</a:t>
            </a:r>
          </a:p>
          <a:p>
            <a:endParaRPr lang="en-GB" sz="2400" dirty="0"/>
          </a:p>
          <a:p>
            <a:r>
              <a:rPr lang="en-GB" sz="2400" dirty="0"/>
              <a:t>Example: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A73F7AA-2A0F-41C9-ADEF-CE3225A93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716191"/>
              </p:ext>
            </p:extLst>
          </p:nvPr>
        </p:nvGraphicFramePr>
        <p:xfrm>
          <a:off x="2682240" y="3122725"/>
          <a:ext cx="163576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80">
                  <a:extLst>
                    <a:ext uri="{9D8B030D-6E8A-4147-A177-3AD203B41FA5}">
                      <a16:colId xmlns:a16="http://schemas.microsoft.com/office/drawing/2014/main" val="1486415290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2982083622"/>
                    </a:ext>
                  </a:extLst>
                </a:gridCol>
              </a:tblGrid>
              <a:tr h="348314"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109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902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028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755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32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2604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452800-E992-473D-93A3-8871DA0235D3}"/>
              </a:ext>
            </a:extLst>
          </p:cNvPr>
          <p:cNvSpPr txBox="1"/>
          <p:nvPr/>
        </p:nvSpPr>
        <p:spPr>
          <a:xfrm>
            <a:off x="5628640" y="3098800"/>
            <a:ext cx="5455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Find the absolute (positive) differences of the horizontal pairs and add them all together. Put your answer in the chat.</a:t>
            </a:r>
          </a:p>
          <a:p>
            <a:endParaRPr lang="en-GB" sz="2800" dirty="0"/>
          </a:p>
          <a:p>
            <a:r>
              <a:rPr lang="en-GB" sz="2800" dirty="0"/>
              <a:t>(</a:t>
            </a:r>
            <a:r>
              <a:rPr lang="en-GB" sz="2800" dirty="0" err="1"/>
              <a:t>Proizvolov's</a:t>
            </a:r>
            <a:r>
              <a:rPr lang="en-GB" sz="2800" dirty="0"/>
              <a:t> identity)</a:t>
            </a:r>
          </a:p>
        </p:txBody>
      </p:sp>
    </p:spTree>
    <p:extLst>
      <p:ext uri="{BB962C8B-B14F-4D97-AF65-F5344CB8AC3E}">
        <p14:creationId xmlns:p14="http://schemas.microsoft.com/office/powerpoint/2010/main" val="120642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2E500-E604-4ECF-9A41-7E0C5BEB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4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he solution of unfamiliar, not-yet-routine, problems </a:t>
            </a:r>
            <a:r>
              <a:rPr lang="en-GB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can create a</a:t>
            </a:r>
            <a:r>
              <a:rPr lang="en-GB" sz="4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reason for learning some new mathematics</a:t>
            </a:r>
            <a:br>
              <a:rPr lang="en-GB" sz="4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4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C99CE-E3C4-40EC-95EF-2C646F77EF14}"/>
              </a:ext>
            </a:extLst>
          </p:cNvPr>
          <p:cNvSpPr txBox="1"/>
          <p:nvPr/>
        </p:nvSpPr>
        <p:spPr>
          <a:xfrm>
            <a:off x="5637401" y="2973897"/>
            <a:ext cx="4991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… can generate curiosity and fields for exploration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890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AF9DBD4-4C45-469B-9C02-1376FCDB12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17133" r="10588" b="5653"/>
          <a:stretch/>
        </p:blipFill>
        <p:spPr>
          <a:xfrm rot="10800000">
            <a:off x="2316480" y="995676"/>
            <a:ext cx="4724400" cy="4236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71292E-5551-41E2-9D58-4D11CEC47237}"/>
              </a:ext>
            </a:extLst>
          </p:cNvPr>
          <p:cNvSpPr txBox="1"/>
          <p:nvPr/>
        </p:nvSpPr>
        <p:spPr>
          <a:xfrm>
            <a:off x="8331200" y="1066800"/>
            <a:ext cx="2468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BO</a:t>
            </a:r>
          </a:p>
          <a:p>
            <a:endParaRPr lang="en-GB" sz="2800" b="1" dirty="0"/>
          </a:p>
          <a:p>
            <a:r>
              <a:rPr lang="en-GB" sz="2800" b="1" dirty="0"/>
              <a:t>MO</a:t>
            </a:r>
          </a:p>
        </p:txBody>
      </p:sp>
    </p:spTree>
    <p:extLst>
      <p:ext uri="{BB962C8B-B14F-4D97-AF65-F5344CB8AC3E}">
        <p14:creationId xmlns:p14="http://schemas.microsoft.com/office/powerpoint/2010/main" val="3615774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E5622453-C8AD-4824-A6D2-888235AB4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65666"/>
            <a:ext cx="12192000" cy="59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8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EF5C3E-525C-47E7-B288-BA2717A2D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65666"/>
            <a:ext cx="12192000" cy="59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16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28730A-C26B-4FFB-9E4C-026899B99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65666"/>
            <a:ext cx="12192000" cy="5926667"/>
          </a:xfrm>
          <a:prstGeom prst="rect">
            <a:avLst/>
          </a:prstGeom>
        </p:spPr>
      </p:pic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7DD43CCF-6677-4CF8-B49C-4775D535F6C8}"/>
              </a:ext>
            </a:extLst>
          </p:cNvPr>
          <p:cNvSpPr/>
          <p:nvPr/>
        </p:nvSpPr>
        <p:spPr>
          <a:xfrm>
            <a:off x="8636000" y="3088640"/>
            <a:ext cx="2661920" cy="2438400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6E3945-9181-4EA2-AB86-08CF9B7EB406}"/>
              </a:ext>
            </a:extLst>
          </p:cNvPr>
          <p:cNvSpPr txBox="1"/>
          <p:nvPr/>
        </p:nvSpPr>
        <p:spPr>
          <a:xfrm>
            <a:off x="9672320" y="389965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76464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E64F-AD4B-4610-BF4B-892435B41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What’s </a:t>
            </a:r>
            <a:r>
              <a:rPr lang="en-GB" sz="4000" dirty="0">
                <a:latin typeface="+mn-lt"/>
              </a:rPr>
              <a:t>the</a:t>
            </a:r>
            <a:r>
              <a:rPr lang="en-GB" dirty="0">
                <a:latin typeface="+mn-lt"/>
              </a:rPr>
              <a:t> problem with 17?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5BE71-2B29-4175-AC2C-85D2CE1F1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		odd</a:t>
            </a:r>
          </a:p>
          <a:p>
            <a:pPr marL="0" indent="0">
              <a:buNone/>
            </a:pPr>
            <a:r>
              <a:rPr lang="en-GB" dirty="0"/>
              <a:t>		prime</a:t>
            </a:r>
          </a:p>
          <a:p>
            <a:pPr marL="0" indent="0">
              <a:buNone/>
            </a:pPr>
            <a:r>
              <a:rPr lang="en-GB" dirty="0"/>
              <a:t>		not a multiple of 3</a:t>
            </a:r>
          </a:p>
        </p:txBody>
      </p:sp>
    </p:spTree>
    <p:extLst>
      <p:ext uri="{BB962C8B-B14F-4D97-AF65-F5344CB8AC3E}">
        <p14:creationId xmlns:p14="http://schemas.microsoft.com/office/powerpoint/2010/main" val="997301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5557-B14D-4DAE-9543-942AFBEF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64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What else …….? Then what …..?</a:t>
            </a:r>
            <a:br>
              <a:rPr lang="en-GB" b="1" dirty="0">
                <a:latin typeface="+mn-lt"/>
              </a:rPr>
            </a:br>
            <a:br>
              <a:rPr lang="en-GB" b="1" dirty="0">
                <a:latin typeface="+mn-lt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9B43D-6715-43B6-BD21-3B729AD7E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69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/>
              <a:t>How can we share 17?    </a:t>
            </a:r>
          </a:p>
          <a:p>
            <a:endParaRPr lang="en-GB" dirty="0"/>
          </a:p>
          <a:p>
            <a:r>
              <a:rPr lang="en-GB" dirty="0"/>
              <a:t>Adventures in numbers (partitioning whole numbers)</a:t>
            </a:r>
          </a:p>
          <a:p>
            <a:r>
              <a:rPr lang="en-GB" dirty="0"/>
              <a:t>Adventures in multiplicative structure (17 happens to be prime)</a:t>
            </a:r>
          </a:p>
          <a:p>
            <a:r>
              <a:rPr lang="en-GB" dirty="0"/>
              <a:t>Adventures in algebra (formulating the problem)</a:t>
            </a:r>
          </a:p>
          <a:p>
            <a:endParaRPr lang="en-GB" dirty="0"/>
          </a:p>
          <a:p>
            <a:pPr marL="457200" lvl="1" indent="0">
              <a:buNone/>
            </a:pPr>
            <a:r>
              <a:rPr lang="en-GB" sz="3600" dirty="0"/>
              <a:t>2p + p = 17</a:t>
            </a:r>
          </a:p>
          <a:p>
            <a:pPr marL="457200" lvl="1" indent="0">
              <a:buNone/>
            </a:pPr>
            <a:r>
              <a:rPr lang="en-GB" sz="3600" dirty="0"/>
              <a:t>q + ½ q = 17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8CB8106-68DC-479D-98FA-FC0FF1DBD52F}"/>
              </a:ext>
            </a:extLst>
          </p:cNvPr>
          <p:cNvSpPr/>
          <p:nvPr/>
        </p:nvSpPr>
        <p:spPr>
          <a:xfrm>
            <a:off x="8338657" y="234892"/>
            <a:ext cx="3347207" cy="172691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FB334-2399-4DDB-B340-A366E98DD083}"/>
              </a:ext>
            </a:extLst>
          </p:cNvPr>
          <p:cNvSpPr txBox="1"/>
          <p:nvPr/>
        </p:nvSpPr>
        <p:spPr>
          <a:xfrm>
            <a:off x="8967831" y="706648"/>
            <a:ext cx="186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Fields for exploration</a:t>
            </a:r>
          </a:p>
        </p:txBody>
      </p:sp>
    </p:spTree>
    <p:extLst>
      <p:ext uri="{BB962C8B-B14F-4D97-AF65-F5344CB8AC3E}">
        <p14:creationId xmlns:p14="http://schemas.microsoft.com/office/powerpoint/2010/main" val="37303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11FA0D-4E84-408F-8A60-BDBEC9E6F0EF}"/>
              </a:ext>
            </a:extLst>
          </p:cNvPr>
          <p:cNvSpPr txBox="1"/>
          <p:nvPr/>
        </p:nvSpPr>
        <p:spPr>
          <a:xfrm>
            <a:off x="1615440" y="1106438"/>
            <a:ext cx="803656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dirty="0"/>
              <a:t>Are these unfamiliar problems?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Are they accessible using school mathematics?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Are they worth doing?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763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1A4F-827C-420D-BE2A-4ACECC1A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93108-DEAF-4B3D-9EA0-565D7AB02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Calculate:</a:t>
            </a:r>
          </a:p>
          <a:p>
            <a:pPr marL="0" indent="0">
              <a:buNone/>
            </a:pPr>
            <a:r>
              <a:rPr lang="en-GB" dirty="0"/>
              <a:t>20 – 19 + 18 – 17 + 16 – 15 + 14 – 13 + 12 – 11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Calculate:</a:t>
            </a:r>
          </a:p>
          <a:p>
            <a:pPr marL="0" indent="0">
              <a:buNone/>
            </a:pPr>
            <a:r>
              <a:rPr lang="en-GB" dirty="0"/>
              <a:t>3.1416 x 2.7831 + 3.1416 x 12.27 – 5.0531 x 3.1416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aseline="30000" dirty="0"/>
          </a:p>
          <a:p>
            <a:pPr marL="0" indent="0">
              <a:buNone/>
            </a:pPr>
            <a:r>
              <a:rPr lang="en-GB" sz="2400" dirty="0"/>
              <a:t>from </a:t>
            </a:r>
            <a:r>
              <a:rPr lang="en-GB" sz="2400" dirty="0" err="1"/>
              <a:t>Éva</a:t>
            </a:r>
            <a:r>
              <a:rPr lang="en-GB" sz="2400" dirty="0"/>
              <a:t> </a:t>
            </a:r>
            <a:r>
              <a:rPr lang="en-GB" sz="2400" dirty="0" err="1"/>
              <a:t>Fülöp</a:t>
            </a:r>
            <a:r>
              <a:rPr lang="en-GB" sz="2400" dirty="0"/>
              <a:t> (2021)</a:t>
            </a:r>
          </a:p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0D772A-B2E1-4D05-B4A0-4CEB5D4240A5}"/>
              </a:ext>
            </a:extLst>
          </p:cNvPr>
          <p:cNvSpPr/>
          <p:nvPr/>
        </p:nvSpPr>
        <p:spPr>
          <a:xfrm>
            <a:off x="751840" y="2225040"/>
            <a:ext cx="1341120" cy="6705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6B9470C-BD05-47C6-B988-26BAC00712E9}"/>
              </a:ext>
            </a:extLst>
          </p:cNvPr>
          <p:cNvSpPr/>
          <p:nvPr/>
        </p:nvSpPr>
        <p:spPr>
          <a:xfrm>
            <a:off x="789940" y="3749040"/>
            <a:ext cx="1341120" cy="6705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EF2CEF-4F5F-46D6-98DF-1EC8489F32F8}"/>
              </a:ext>
            </a:extLst>
          </p:cNvPr>
          <p:cNvSpPr/>
          <p:nvPr/>
        </p:nvSpPr>
        <p:spPr>
          <a:xfrm>
            <a:off x="3423920" y="3759200"/>
            <a:ext cx="1341120" cy="6705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37FE80-BB2B-4EAE-AEBF-109F05B37B4C}"/>
              </a:ext>
            </a:extLst>
          </p:cNvPr>
          <p:cNvSpPr/>
          <p:nvPr/>
        </p:nvSpPr>
        <p:spPr>
          <a:xfrm>
            <a:off x="7203440" y="3749040"/>
            <a:ext cx="1341120" cy="6705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5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1A4F-827C-420D-BE2A-4ACECC1A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93108-DEAF-4B3D-9EA0-565D7AB02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Calculate:</a:t>
            </a:r>
          </a:p>
          <a:p>
            <a:pPr marL="0" indent="0">
              <a:buNone/>
            </a:pPr>
            <a:r>
              <a:rPr lang="en-GB" dirty="0"/>
              <a:t>20 – 19 + 18 – 17 + 16 – 15 + 14 – 13 + 12 – 11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Calculate:</a:t>
            </a:r>
          </a:p>
          <a:p>
            <a:pPr marL="0" indent="0">
              <a:buNone/>
            </a:pPr>
            <a:r>
              <a:rPr lang="en-GB" dirty="0"/>
              <a:t>3.1416 x 2.7831 + 3.1416 x 12.27 – 5.0531 x 3.1416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aseline="30000" dirty="0"/>
          </a:p>
          <a:p>
            <a:pPr marL="0" indent="0">
              <a:buNone/>
            </a:pPr>
            <a:r>
              <a:rPr lang="en-GB" sz="1800" dirty="0"/>
              <a:t>from </a:t>
            </a:r>
            <a:r>
              <a:rPr lang="en-GB" sz="1800" dirty="0" err="1"/>
              <a:t>Éva</a:t>
            </a:r>
            <a:r>
              <a:rPr lang="en-GB" sz="1800" dirty="0"/>
              <a:t> </a:t>
            </a:r>
            <a:r>
              <a:rPr lang="en-GB" sz="1800" dirty="0" err="1"/>
              <a:t>Fülöp</a:t>
            </a:r>
            <a:r>
              <a:rPr lang="en-GB" sz="1800" dirty="0"/>
              <a:t> (2021)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73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484F33-B72A-4037-968B-F22F9620D6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21243" y="1880076"/>
                <a:ext cx="9263743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GB" sz="4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Find a number, expressed as a fraction, between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484F33-B72A-4037-968B-F22F9620D6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21243" y="1880076"/>
                <a:ext cx="9263743" cy="1325563"/>
              </a:xfrm>
              <a:blipFill>
                <a:blip r:embed="rId2"/>
                <a:stretch>
                  <a:fillRect l="-2368" t="-16972" b="-15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D07BD6E-BC02-4CEE-9828-DF591F7C175B}"/>
              </a:ext>
            </a:extLst>
          </p:cNvPr>
          <p:cNvSpPr txBox="1"/>
          <p:nvPr/>
        </p:nvSpPr>
        <p:spPr>
          <a:xfrm>
            <a:off x="661488" y="5740400"/>
            <a:ext cx="9345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(from Dave Hewitt’s ATM video)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B3840B-2A6D-4739-955E-56D0135257E6}"/>
              </a:ext>
            </a:extLst>
          </p:cNvPr>
          <p:cNvSpPr txBox="1"/>
          <p:nvPr/>
        </p:nvSpPr>
        <p:spPr>
          <a:xfrm>
            <a:off x="5334000" y="2476916"/>
            <a:ext cx="511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that has 11 as  numerator</a:t>
            </a:r>
            <a:endParaRPr lang="en-GB" sz="3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52C894-2C3D-46B3-96FF-E149997C1E03}"/>
              </a:ext>
            </a:extLst>
          </p:cNvPr>
          <p:cNvSpPr/>
          <p:nvPr/>
        </p:nvSpPr>
        <p:spPr>
          <a:xfrm>
            <a:off x="3423920" y="2758440"/>
            <a:ext cx="1910080" cy="6705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93785F-9172-4C9B-9484-E7E9519A5BDF}"/>
              </a:ext>
            </a:extLst>
          </p:cNvPr>
          <p:cNvSpPr/>
          <p:nvPr/>
        </p:nvSpPr>
        <p:spPr>
          <a:xfrm>
            <a:off x="6939279" y="2460505"/>
            <a:ext cx="3631477" cy="6705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1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EF5C3E-525C-47E7-B288-BA2717A2D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09506"/>
            <a:ext cx="12192000" cy="592666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999C88A-EB83-4FD3-A769-294CCCF116AF}"/>
              </a:ext>
            </a:extLst>
          </p:cNvPr>
          <p:cNvSpPr/>
          <p:nvPr/>
        </p:nvSpPr>
        <p:spPr>
          <a:xfrm>
            <a:off x="985520" y="2758440"/>
            <a:ext cx="4348480" cy="2291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60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28730A-C26B-4FFB-9E4C-026899B99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8386"/>
            <a:ext cx="12192000" cy="5926667"/>
          </a:xfrm>
          <a:prstGeom prst="rect">
            <a:avLst/>
          </a:prstGeom>
        </p:spPr>
      </p:pic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7DD43CCF-6677-4CF8-B49C-4775D535F6C8}"/>
              </a:ext>
            </a:extLst>
          </p:cNvPr>
          <p:cNvSpPr/>
          <p:nvPr/>
        </p:nvSpPr>
        <p:spPr>
          <a:xfrm>
            <a:off x="8636000" y="3088640"/>
            <a:ext cx="2661920" cy="2438400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6E3945-9181-4EA2-AB86-08CF9B7EB406}"/>
              </a:ext>
            </a:extLst>
          </p:cNvPr>
          <p:cNvSpPr txBox="1"/>
          <p:nvPr/>
        </p:nvSpPr>
        <p:spPr>
          <a:xfrm>
            <a:off x="9672320" y="389965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17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1B0BF6-99E1-40DF-842D-6F9C4E5DCF49}"/>
              </a:ext>
            </a:extLst>
          </p:cNvPr>
          <p:cNvSpPr/>
          <p:nvPr/>
        </p:nvSpPr>
        <p:spPr>
          <a:xfrm>
            <a:off x="7640320" y="2910840"/>
            <a:ext cx="4348480" cy="2291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0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965F7-FB99-4D0B-A8E3-A9CFB8E20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806" y="1027302"/>
            <a:ext cx="5124450" cy="5105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960266-95BC-4DDA-B76C-4F83077AA95E}"/>
              </a:ext>
            </a:extLst>
          </p:cNvPr>
          <p:cNvSpPr txBox="1"/>
          <p:nvPr/>
        </p:nvSpPr>
        <p:spPr>
          <a:xfrm>
            <a:off x="7612543" y="702624"/>
            <a:ext cx="35560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What is the blue area?</a:t>
            </a:r>
          </a:p>
          <a:p>
            <a:endParaRPr lang="en-GB" sz="2800" dirty="0"/>
          </a:p>
          <a:p>
            <a:r>
              <a:rPr lang="en-GB" sz="2800" dirty="0"/>
              <a:t>What concept would you reach for first?</a:t>
            </a:r>
          </a:p>
          <a:p>
            <a:endParaRPr lang="en-GB" sz="2800" dirty="0"/>
          </a:p>
          <a:p>
            <a:r>
              <a:rPr lang="en-GB" sz="2800" dirty="0"/>
              <a:t>How would you choose how to start, if you have more than one idea?</a:t>
            </a:r>
          </a:p>
        </p:txBody>
      </p:sp>
    </p:spTree>
    <p:extLst>
      <p:ext uri="{BB962C8B-B14F-4D97-AF65-F5344CB8AC3E}">
        <p14:creationId xmlns:p14="http://schemas.microsoft.com/office/powerpoint/2010/main" val="37011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11C256-99DE-4486-BEE7-B71C3EEEA3CF}"/>
              </a:ext>
            </a:extLst>
          </p:cNvPr>
          <p:cNvSpPr txBox="1"/>
          <p:nvPr/>
        </p:nvSpPr>
        <p:spPr>
          <a:xfrm>
            <a:off x="650240" y="419854"/>
            <a:ext cx="7995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/>
              <a:t>Features of mathematical problems</a:t>
            </a: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8CE96B-9522-4CF7-97D9-C112D350956D}"/>
              </a:ext>
            </a:extLst>
          </p:cNvPr>
          <p:cNvSpPr txBox="1"/>
          <p:nvPr/>
        </p:nvSpPr>
        <p:spPr>
          <a:xfrm>
            <a:off x="480278" y="1197606"/>
            <a:ext cx="5008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800" dirty="0"/>
              <a:t>Unfamiliarity</a:t>
            </a:r>
          </a:p>
          <a:p>
            <a:pPr>
              <a:spcBef>
                <a:spcPts val="600"/>
              </a:spcBef>
            </a:pPr>
            <a:r>
              <a:rPr lang="en-GB" sz="2800" dirty="0"/>
              <a:t>Unusual combination of interacting elements</a:t>
            </a:r>
          </a:p>
          <a:p>
            <a:pPr>
              <a:spcBef>
                <a:spcPts val="600"/>
              </a:spcBef>
            </a:pPr>
            <a:r>
              <a:rPr lang="en-GB" sz="2800" dirty="0"/>
              <a:t>Significant cognitive load</a:t>
            </a: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ED6539-C498-4336-B951-9934A647BCCD}"/>
              </a:ext>
            </a:extLst>
          </p:cNvPr>
          <p:cNvSpPr/>
          <p:nvPr/>
        </p:nvSpPr>
        <p:spPr>
          <a:xfrm rot="19163840">
            <a:off x="-557611" y="1775259"/>
            <a:ext cx="5327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Simpler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27AAD-3C3E-499C-88DE-29A1EF1E2A73}"/>
              </a:ext>
            </a:extLst>
          </p:cNvPr>
          <p:cNvSpPr txBox="1"/>
          <p:nvPr/>
        </p:nvSpPr>
        <p:spPr>
          <a:xfrm>
            <a:off x="5698540" y="1127740"/>
            <a:ext cx="5940842" cy="23237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800" dirty="0"/>
              <a:t>Recognise underlying structures</a:t>
            </a:r>
          </a:p>
          <a:p>
            <a:pPr>
              <a:spcBef>
                <a:spcPts val="600"/>
              </a:spcBef>
            </a:pPr>
            <a:r>
              <a:rPr lang="en-GB" sz="2800" dirty="0"/>
              <a:t>Devise suitable representation</a:t>
            </a:r>
          </a:p>
          <a:p>
            <a:pPr>
              <a:spcBef>
                <a:spcPts val="600"/>
              </a:spcBef>
            </a:pPr>
            <a:r>
              <a:rPr lang="en-GB" sz="2800" dirty="0"/>
              <a:t>Think about meanings and connections</a:t>
            </a:r>
          </a:p>
          <a:p>
            <a:pPr>
              <a:spcBef>
                <a:spcPts val="600"/>
              </a:spcBef>
            </a:pPr>
            <a:r>
              <a:rPr lang="en-GB" sz="2800" dirty="0"/>
              <a:t>Decide what is necessary</a:t>
            </a:r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4672C0-D933-4F7D-A419-8FB408D76653}"/>
              </a:ext>
            </a:extLst>
          </p:cNvPr>
          <p:cNvSpPr/>
          <p:nvPr/>
        </p:nvSpPr>
        <p:spPr>
          <a:xfrm rot="19163840">
            <a:off x="5965375" y="1274069"/>
            <a:ext cx="35835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Conceptual </a:t>
            </a:r>
          </a:p>
          <a:p>
            <a:pPr algn="ctr"/>
            <a:r>
              <a:rPr lang="en-GB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knowledge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B24A5-AA1C-4D03-9112-336E23B95C70}"/>
              </a:ext>
            </a:extLst>
          </p:cNvPr>
          <p:cNvSpPr txBox="1"/>
          <p:nvPr/>
        </p:nvSpPr>
        <p:spPr>
          <a:xfrm>
            <a:off x="759401" y="4114799"/>
            <a:ext cx="3992880" cy="173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800" dirty="0"/>
              <a:t>Deal with awkward numbers </a:t>
            </a:r>
          </a:p>
          <a:p>
            <a:pPr>
              <a:spcBef>
                <a:spcPts val="600"/>
              </a:spcBef>
            </a:pPr>
            <a:r>
              <a:rPr lang="en-GB" sz="2800" dirty="0"/>
              <a:t>Textual comprehension</a:t>
            </a:r>
          </a:p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FEE3FF-2CAC-447C-9885-10E858EED5DB}"/>
              </a:ext>
            </a:extLst>
          </p:cNvPr>
          <p:cNvSpPr/>
          <p:nvPr/>
        </p:nvSpPr>
        <p:spPr>
          <a:xfrm rot="19163840">
            <a:off x="-108055" y="3691745"/>
            <a:ext cx="5060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Learn to read </a:t>
            </a:r>
          </a:p>
          <a:p>
            <a:pPr algn="ctr"/>
            <a:r>
              <a:rPr lang="en-GB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maths problem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6BF40-31BA-433D-B18E-B0E8D33202DE}"/>
              </a:ext>
            </a:extLst>
          </p:cNvPr>
          <p:cNvSpPr txBox="1"/>
          <p:nvPr/>
        </p:nvSpPr>
        <p:spPr>
          <a:xfrm>
            <a:off x="4820451" y="5044841"/>
            <a:ext cx="4064767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/>
              <a:t>Derive, devise or</a:t>
            </a:r>
          </a:p>
          <a:p>
            <a:r>
              <a:rPr lang="en-GB" sz="2800" dirty="0"/>
              <a:t>transform known methods</a:t>
            </a: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4B2A2D-3EA6-4CC6-A557-0834856319BA}"/>
              </a:ext>
            </a:extLst>
          </p:cNvPr>
          <p:cNvSpPr txBox="1"/>
          <p:nvPr/>
        </p:nvSpPr>
        <p:spPr>
          <a:xfrm>
            <a:off x="7412988" y="3736822"/>
            <a:ext cx="3862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Remember necessary facts and methods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EE3745-93AA-48FD-A7F0-E1839859F7A5}"/>
              </a:ext>
            </a:extLst>
          </p:cNvPr>
          <p:cNvSpPr/>
          <p:nvPr/>
        </p:nvSpPr>
        <p:spPr>
          <a:xfrm rot="19163840">
            <a:off x="7738417" y="3743814"/>
            <a:ext cx="2651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Memory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106EDB-70CA-4E1A-8E64-20A7E750A761}"/>
              </a:ext>
            </a:extLst>
          </p:cNvPr>
          <p:cNvSpPr/>
          <p:nvPr/>
        </p:nvSpPr>
        <p:spPr>
          <a:xfrm rot="19163840">
            <a:off x="3695114" y="4623703"/>
            <a:ext cx="4370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Learn to adapt</a:t>
            </a:r>
          </a:p>
        </p:txBody>
      </p:sp>
    </p:spTree>
    <p:extLst>
      <p:ext uri="{BB962C8B-B14F-4D97-AF65-F5344CB8AC3E}">
        <p14:creationId xmlns:p14="http://schemas.microsoft.com/office/powerpoint/2010/main" val="40936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10" grpId="0" animBg="1"/>
      <p:bldP spid="11" grpId="0"/>
      <p:bldP spid="12" grpId="0" animBg="1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6A6F-A182-4049-821D-E7B190B24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forms of knowledge are needed?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8AD2C-1469-4614-A3D9-2FEF5A53A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Machine knowledge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BCE76-BD78-4FE5-AD8E-FB500F7B22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Knowing what (factual)</a:t>
            </a:r>
          </a:p>
          <a:p>
            <a:pPr marL="0" indent="0">
              <a:buNone/>
            </a:pPr>
            <a:r>
              <a:rPr lang="en-GB" dirty="0"/>
              <a:t>Knowing how (to perform)</a:t>
            </a:r>
          </a:p>
          <a:p>
            <a:pPr marL="0" indent="0">
              <a:buNone/>
            </a:pPr>
            <a:r>
              <a:rPr lang="en-GB" dirty="0"/>
              <a:t>Knowing when (to act)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836C6-C420-4193-A8B6-B209440E7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Human knowledge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583AEC-9847-4E56-A89F-90B652B3A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505075"/>
            <a:ext cx="5160961" cy="36845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Knowing why</a:t>
            </a:r>
          </a:p>
          <a:p>
            <a:pPr marL="0" indent="0">
              <a:buNone/>
            </a:pPr>
            <a:r>
              <a:rPr lang="en-GB" dirty="0"/>
              <a:t>Knowing implications</a:t>
            </a:r>
          </a:p>
          <a:p>
            <a:pPr marL="0" indent="0">
              <a:buNone/>
            </a:pPr>
            <a:r>
              <a:rPr lang="en-GB" dirty="0"/>
              <a:t>Knowing how to seek and use relationships and properties</a:t>
            </a:r>
          </a:p>
          <a:p>
            <a:pPr marL="0" indent="0">
              <a:buNone/>
            </a:pPr>
            <a:r>
              <a:rPr lang="en-GB" dirty="0"/>
              <a:t>Concept image</a:t>
            </a:r>
          </a:p>
          <a:p>
            <a:pPr marL="0" indent="0">
              <a:buNone/>
            </a:pPr>
            <a:r>
              <a:rPr lang="en-GB" dirty="0"/>
              <a:t>Example space</a:t>
            </a:r>
          </a:p>
        </p:txBody>
      </p:sp>
    </p:spTree>
    <p:extLst>
      <p:ext uri="{BB962C8B-B14F-4D97-AF65-F5344CB8AC3E}">
        <p14:creationId xmlns:p14="http://schemas.microsoft.com/office/powerpoint/2010/main" val="185711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5736243-0F74-473B-95A6-B8CDE64C9D11}"/>
              </a:ext>
            </a:extLst>
          </p:cNvPr>
          <p:cNvGraphicFramePr>
            <a:graphicFrameLocks noGrp="1"/>
          </p:cNvGraphicFramePr>
          <p:nvPr/>
        </p:nvGraphicFramePr>
        <p:xfrm>
          <a:off x="2616356" y="675566"/>
          <a:ext cx="8232047" cy="4470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626">
                  <a:extLst>
                    <a:ext uri="{9D8B030D-6E8A-4147-A177-3AD203B41FA5}">
                      <a16:colId xmlns:a16="http://schemas.microsoft.com/office/drawing/2014/main" val="3406048551"/>
                    </a:ext>
                  </a:extLst>
                </a:gridCol>
                <a:gridCol w="3062689">
                  <a:extLst>
                    <a:ext uri="{9D8B030D-6E8A-4147-A177-3AD203B41FA5}">
                      <a16:colId xmlns:a16="http://schemas.microsoft.com/office/drawing/2014/main" val="1771705840"/>
                    </a:ext>
                  </a:extLst>
                </a:gridCol>
                <a:gridCol w="2800732">
                  <a:extLst>
                    <a:ext uri="{9D8B030D-6E8A-4147-A177-3AD203B41FA5}">
                      <a16:colId xmlns:a16="http://schemas.microsoft.com/office/drawing/2014/main" val="2921250155"/>
                    </a:ext>
                  </a:extLst>
                </a:gridCol>
              </a:tblGrid>
              <a:tr h="10466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Conceptual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Procedural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488778"/>
                  </a:ext>
                </a:extLst>
              </a:tr>
              <a:tr h="991518">
                <a:tc>
                  <a:txBody>
                    <a:bodyPr/>
                    <a:lstStyle/>
                    <a:p>
                      <a:r>
                        <a:rPr lang="en-GB" sz="3200" b="1" dirty="0"/>
                        <a:t>Deep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Knowing why a mathematical idea works…</a:t>
                      </a:r>
                    </a:p>
                    <a:p>
                      <a:r>
                        <a:rPr lang="en-GB" sz="2800" dirty="0"/>
                        <a:t>Implications &amp; connections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Understanding how it works …</a:t>
                      </a:r>
                    </a:p>
                    <a:p>
                      <a:r>
                        <a:rPr lang="en-GB" sz="2800" dirty="0"/>
                        <a:t>Choosing what to 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94811"/>
                  </a:ext>
                </a:extLst>
              </a:tr>
              <a:tr h="1198534">
                <a:tc>
                  <a:txBody>
                    <a:bodyPr/>
                    <a:lstStyle/>
                    <a:p>
                      <a:r>
                        <a:rPr lang="en-GB" sz="3200" b="1" dirty="0"/>
                        <a:t>Superficial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Spotting and naming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 Performing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72773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9528D6-E3C8-4464-BEB3-DFF437107EF6}"/>
              </a:ext>
            </a:extLst>
          </p:cNvPr>
          <p:cNvSpPr txBox="1"/>
          <p:nvPr/>
        </p:nvSpPr>
        <p:spPr>
          <a:xfrm>
            <a:off x="1320800" y="5323840"/>
            <a:ext cx="241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Star &amp; Stylianides (2017)</a:t>
            </a:r>
          </a:p>
        </p:txBody>
      </p:sp>
    </p:spTree>
    <p:extLst>
      <p:ext uri="{BB962C8B-B14F-4D97-AF65-F5344CB8AC3E}">
        <p14:creationId xmlns:p14="http://schemas.microsoft.com/office/powerpoint/2010/main" val="2576953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0EC8-F4BF-4105-AE76-1BC025F0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How many problem solving strategies have been implied so far in this talk?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DB13D-745A-438E-950D-CC1BD7CDD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Google ‘mathematical problem solving strategies’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F4165-16B6-44BB-A10C-C7EB853BA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39" y="2772568"/>
            <a:ext cx="9150861" cy="353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10B4-106D-48A6-9B80-AEB04A4A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Sources of problem-solving advice: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E1420-4485-423F-812B-DC517A0F6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Blum &amp; </a:t>
            </a:r>
            <a:r>
              <a:rPr lang="en-GB" dirty="0" err="1"/>
              <a:t>Niss</a:t>
            </a:r>
            <a:r>
              <a:rPr lang="en-GB" dirty="0"/>
              <a:t>, 1991; Cai &amp; Lester, 2005; Carlson &amp; Bloom, 2005; Garofalo, 1993; </a:t>
            </a:r>
            <a:r>
              <a:rPr lang="en-GB" dirty="0" err="1"/>
              <a:t>Halmos</a:t>
            </a:r>
            <a:r>
              <a:rPr lang="en-GB" dirty="0"/>
              <a:t>, 1980; Kilpatrick, 2016; Lester &amp; </a:t>
            </a:r>
            <a:r>
              <a:rPr lang="en-GB" dirty="0" err="1"/>
              <a:t>Kehle</a:t>
            </a:r>
            <a:r>
              <a:rPr lang="en-GB" dirty="0"/>
              <a:t>, 2003; Mason, Burton, Stacey, 1982; </a:t>
            </a:r>
            <a:r>
              <a:rPr lang="en-GB" dirty="0" err="1"/>
              <a:t>Nunokawa</a:t>
            </a:r>
            <a:r>
              <a:rPr lang="en-GB" dirty="0"/>
              <a:t>, 2005; </a:t>
            </a:r>
            <a:r>
              <a:rPr lang="en-GB" dirty="0" err="1"/>
              <a:t>Pólya</a:t>
            </a:r>
            <a:r>
              <a:rPr lang="en-GB" dirty="0"/>
              <a:t>, 1966; Schoenfeld, 1985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678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75579-8273-4A7F-9A24-2444FBF32D04}"/>
              </a:ext>
            </a:extLst>
          </p:cNvPr>
          <p:cNvSpPr txBox="1">
            <a:spLocks/>
          </p:cNvSpPr>
          <p:nvPr/>
        </p:nvSpPr>
        <p:spPr>
          <a:xfrm>
            <a:off x="935665" y="775961"/>
            <a:ext cx="10613065" cy="12578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Solving unfamiliar, non-routine, problems is a normal human activity</a:t>
            </a:r>
            <a:endParaRPr lang="en-GB" sz="40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694FF6-0DC5-408F-B197-7D68C6D1F514}"/>
              </a:ext>
            </a:extLst>
          </p:cNvPr>
          <p:cNvSpPr txBox="1"/>
          <p:nvPr/>
        </p:nvSpPr>
        <p:spPr>
          <a:xfrm>
            <a:off x="935665" y="2288097"/>
            <a:ext cx="9441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Combining past experience in new ways to solve unfamiliar problems is a normal human activity</a:t>
            </a:r>
          </a:p>
        </p:txBody>
      </p:sp>
    </p:spTree>
    <p:extLst>
      <p:ext uri="{BB962C8B-B14F-4D97-AF65-F5344CB8AC3E}">
        <p14:creationId xmlns:p14="http://schemas.microsoft.com/office/powerpoint/2010/main" val="12883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1A4F-827C-420D-BE2A-4ACECC1A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93108-DEAF-4B3D-9EA0-565D7AB02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65125"/>
            <a:ext cx="660908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Calculate:</a:t>
            </a:r>
          </a:p>
          <a:p>
            <a:pPr marL="0" indent="0">
              <a:buNone/>
            </a:pPr>
            <a:r>
              <a:rPr lang="en-GB" sz="2400" dirty="0"/>
              <a:t>20 – 19 + 18 – 17 + 16 – 15 + 14 – 13 + 12 – 11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Calculate:</a:t>
            </a:r>
          </a:p>
          <a:p>
            <a:pPr marL="0" indent="0">
              <a:buNone/>
            </a:pPr>
            <a:r>
              <a:rPr lang="en-GB" sz="2400" dirty="0"/>
              <a:t>3.1416 x 2.7831 + 3.1416 x 12.27 – 5.0531 x 3.1416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CAFDC-3D01-4F34-8809-5A57E32E238C}"/>
              </a:ext>
            </a:extLst>
          </p:cNvPr>
          <p:cNvSpPr txBox="1"/>
          <p:nvPr/>
        </p:nvSpPr>
        <p:spPr>
          <a:xfrm>
            <a:off x="1564640" y="2773045"/>
            <a:ext cx="10114280" cy="35086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dirty="0"/>
              <a:t>Wonder before acting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Suspect there are simple ways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Seek &amp; recognise patterns &amp; relationships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Relate wholes &amp; parts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Contemplate similarities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Use conceptual knowledge of differences, operations &amp; distribution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Conjecture about possible effects of actions</a:t>
            </a:r>
          </a:p>
          <a:p>
            <a:r>
              <a:rPr lang="en-GB" sz="2400" dirty="0"/>
              <a:t>Maybe want to make up some questions that are like these</a:t>
            </a:r>
          </a:p>
        </p:txBody>
      </p:sp>
    </p:spTree>
    <p:extLst>
      <p:ext uri="{BB962C8B-B14F-4D97-AF65-F5344CB8AC3E}">
        <p14:creationId xmlns:p14="http://schemas.microsoft.com/office/powerpoint/2010/main" val="358096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2E500-E604-4ECF-9A41-7E0C5BEB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4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solution of unfamiliar, non-routine, problems is the aim of learning mathematics</a:t>
            </a:r>
            <a:br>
              <a:rPr lang="en-GB" sz="4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4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DAFDE-501A-4992-BD3F-EA6911CB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" y="31511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Who thinks so?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52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FC33-55E5-4B03-97DF-3A1461AC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NC thinks 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3F489-17CC-4484-A4DA-DC7108289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… increasingly complex problems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… nonroutine</a:t>
            </a:r>
            <a:r>
              <a:rPr lang="en-US" dirty="0"/>
              <a:t> </a:t>
            </a:r>
            <a:r>
              <a:rPr lang="en-US" b="1" dirty="0"/>
              <a:t>problems with increasing sophistication</a:t>
            </a:r>
          </a:p>
        </p:txBody>
      </p:sp>
    </p:spTree>
    <p:extLst>
      <p:ext uri="{BB962C8B-B14F-4D97-AF65-F5344CB8AC3E}">
        <p14:creationId xmlns:p14="http://schemas.microsoft.com/office/powerpoint/2010/main" val="3209076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3CBE-C8AF-49FE-87B0-9C5FC04B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non-statutory guidelines think 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FA13F-C2DE-4580-A621-CBC8DF464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regular opportunities for … non-routine questions </a:t>
            </a:r>
          </a:p>
          <a:p>
            <a:pPr marL="0" indent="0">
              <a:buNone/>
            </a:pPr>
            <a:r>
              <a:rPr lang="en-US" b="1" dirty="0"/>
              <a:t>should not direct students towards a methodology for solution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develop their repertoire of strategies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13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3CC12-0D8E-4DCC-A896-671F08F06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countries think 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54EBF-E4E7-4D5D-8486-DAE986023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65" y="1690688"/>
            <a:ext cx="572515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Europe: </a:t>
            </a:r>
            <a:r>
              <a:rPr lang="en-GB" b="1" dirty="0" err="1"/>
              <a:t>Niss</a:t>
            </a:r>
            <a:r>
              <a:rPr lang="en-GB" b="1" dirty="0"/>
              <a:t> (e.g. 2019)</a:t>
            </a:r>
          </a:p>
          <a:p>
            <a:r>
              <a:rPr lang="en-GB" dirty="0"/>
              <a:t>Mathematical thinking</a:t>
            </a:r>
          </a:p>
          <a:p>
            <a:r>
              <a:rPr lang="en-GB" dirty="0"/>
              <a:t>Reasoning</a:t>
            </a:r>
          </a:p>
          <a:p>
            <a:r>
              <a:rPr lang="en-GB" dirty="0"/>
              <a:t>Using mathematical facts and methods</a:t>
            </a:r>
          </a:p>
          <a:p>
            <a:r>
              <a:rPr lang="en-GB" dirty="0"/>
              <a:t>Using appropriate aids and tools</a:t>
            </a:r>
          </a:p>
          <a:p>
            <a:r>
              <a:rPr lang="en-GB" dirty="0"/>
              <a:t>Modelling</a:t>
            </a:r>
          </a:p>
          <a:p>
            <a:r>
              <a:rPr lang="en-GB" dirty="0"/>
              <a:t>Representing</a:t>
            </a:r>
          </a:p>
          <a:p>
            <a:r>
              <a:rPr lang="en-GB" dirty="0"/>
              <a:t>Understanding and using symbols and formalism</a:t>
            </a:r>
          </a:p>
          <a:p>
            <a:r>
              <a:rPr lang="en-GB" dirty="0"/>
              <a:t>Communicating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12456-2A5C-4B0C-AAA5-631E5CAC2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3357" y="1690688"/>
            <a:ext cx="572515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English speaking world: Kilpatrick et al. (2001)</a:t>
            </a:r>
          </a:p>
          <a:p>
            <a:r>
              <a:rPr lang="en-GB" dirty="0"/>
              <a:t>Conceptual understanding</a:t>
            </a:r>
          </a:p>
          <a:p>
            <a:r>
              <a:rPr lang="en-GB" dirty="0"/>
              <a:t>Adaptive reasoning</a:t>
            </a:r>
          </a:p>
          <a:p>
            <a:r>
              <a:rPr lang="en-GB" dirty="0"/>
              <a:t>Procedural fluency</a:t>
            </a:r>
          </a:p>
          <a:p>
            <a:r>
              <a:rPr lang="en-GB" dirty="0"/>
              <a:t>Strategic competence</a:t>
            </a:r>
          </a:p>
          <a:p>
            <a:r>
              <a:rPr lang="en-GB" dirty="0"/>
              <a:t>Productive disposition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3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CA45-F4DA-4B8D-9B7D-A51DDB3B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Educational Endowment Foundation thinks 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10418-6D89-46CB-8B99-2E4453B83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include problems for which learners do not have well-rehearsed, ready-made methods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15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D374-22D3-4172-A86A-B15E8FB7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Works Clearing House thinks 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13C73-5E6B-4282-B1B7-C048B9E18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solving … the development of </a:t>
            </a:r>
            <a:r>
              <a:rPr lang="en-US" b="1" dirty="0"/>
              <a:t>innovative</a:t>
            </a:r>
            <a:r>
              <a:rPr lang="en-US" dirty="0"/>
              <a:t> strategies …</a:t>
            </a:r>
            <a:r>
              <a:rPr lang="en-US" b="1" dirty="0"/>
              <a:t> these skills have a direct impact on students’ achievement scores …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30233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EC699B-0083-4E19-B9A1-0C8B8DAC8EBB}"/>
              </a:ext>
            </a:extLst>
          </p:cNvPr>
          <p:cNvSpPr txBox="1"/>
          <p:nvPr/>
        </p:nvSpPr>
        <p:spPr>
          <a:xfrm>
            <a:off x="1188720" y="1270000"/>
            <a:ext cx="79552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PISA thinks so (framework for 2022):</a:t>
            </a:r>
          </a:p>
          <a:p>
            <a:endParaRPr lang="en-GB" sz="3600" dirty="0"/>
          </a:p>
          <a:p>
            <a:r>
              <a:rPr lang="en-GB" sz="3600" dirty="0"/>
              <a:t>	https://pisa2022-maths.oecd.org/</a:t>
            </a:r>
          </a:p>
        </p:txBody>
      </p:sp>
    </p:spTree>
    <p:extLst>
      <p:ext uri="{BB962C8B-B14F-4D97-AF65-F5344CB8AC3E}">
        <p14:creationId xmlns:p14="http://schemas.microsoft.com/office/powerpoint/2010/main" val="2592960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142F5D-CCE1-4E96-863F-72B9B3979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1" y="279098"/>
            <a:ext cx="9845992" cy="56216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151D75-E177-4D34-9C20-864862AD35CC}"/>
              </a:ext>
            </a:extLst>
          </p:cNvPr>
          <p:cNvSpPr/>
          <p:nvPr/>
        </p:nvSpPr>
        <p:spPr>
          <a:xfrm>
            <a:off x="914400" y="1056640"/>
            <a:ext cx="7010400" cy="157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C33E1F-4C2A-4F70-914C-1638DA84AE71}"/>
              </a:ext>
            </a:extLst>
          </p:cNvPr>
          <p:cNvSpPr/>
          <p:nvPr/>
        </p:nvSpPr>
        <p:spPr>
          <a:xfrm>
            <a:off x="701040" y="558800"/>
            <a:ext cx="1757680" cy="619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39B255-0075-4951-86AC-C411841EC93A}"/>
              </a:ext>
            </a:extLst>
          </p:cNvPr>
          <p:cNvSpPr txBox="1"/>
          <p:nvPr/>
        </p:nvSpPr>
        <p:spPr>
          <a:xfrm>
            <a:off x="914400" y="1322457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Radius = 100 cm.</a:t>
            </a:r>
          </a:p>
          <a:p>
            <a:r>
              <a:rPr lang="en-GB" sz="2000" b="1" dirty="0"/>
              <a:t>Three sectors of equal size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5589D-EE56-4642-AC4E-E9CA65BD1CF0}"/>
              </a:ext>
            </a:extLst>
          </p:cNvPr>
          <p:cNvSpPr txBox="1"/>
          <p:nvPr/>
        </p:nvSpPr>
        <p:spPr>
          <a:xfrm>
            <a:off x="6238240" y="4580711"/>
            <a:ext cx="37490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What element would you start with when formulating this problem?</a:t>
            </a:r>
          </a:p>
        </p:txBody>
      </p:sp>
    </p:spTree>
    <p:extLst>
      <p:ext uri="{BB962C8B-B14F-4D97-AF65-F5344CB8AC3E}">
        <p14:creationId xmlns:p14="http://schemas.microsoft.com/office/powerpoint/2010/main" val="411096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721F89-95E5-4B23-9E35-CFDE35DE4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4" t="34938" r="6282" b="7327"/>
          <a:stretch/>
        </p:blipFill>
        <p:spPr>
          <a:xfrm>
            <a:off x="425303" y="213459"/>
            <a:ext cx="5975497" cy="6431082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AA29AC2-6B57-4426-BA4C-B14835201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2" t="58286" r="68416" b="3396"/>
          <a:stretch/>
        </p:blipFill>
        <p:spPr>
          <a:xfrm>
            <a:off x="6932427" y="159489"/>
            <a:ext cx="5103629" cy="669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3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ED24323-6A53-4355-B464-D1CC382421EE}"/>
              </a:ext>
            </a:extLst>
          </p:cNvPr>
          <p:cNvGrpSpPr/>
          <p:nvPr/>
        </p:nvGrpSpPr>
        <p:grpSpPr>
          <a:xfrm>
            <a:off x="1354237" y="1064870"/>
            <a:ext cx="5266481" cy="5000264"/>
            <a:chOff x="3206187" y="1192192"/>
            <a:chExt cx="5266481" cy="500026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08B86F9-54C3-420D-9586-AF74D785D0D7}"/>
                </a:ext>
              </a:extLst>
            </p:cNvPr>
            <p:cNvSpPr/>
            <p:nvPr/>
          </p:nvSpPr>
          <p:spPr>
            <a:xfrm>
              <a:off x="3206187" y="1192192"/>
              <a:ext cx="5266481" cy="500026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9584D1-A68E-422A-A792-BF7C13139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3429000"/>
              <a:ext cx="1219200" cy="1447800"/>
            </a:xfrm>
            <a:prstGeom prst="rect">
              <a:avLst/>
            </a:prstGeom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5475D47-550B-4CC8-AD0A-271681D50513}"/>
                </a:ext>
              </a:extLst>
            </p:cNvPr>
            <p:cNvSpPr/>
            <p:nvPr/>
          </p:nvSpPr>
          <p:spPr>
            <a:xfrm>
              <a:off x="6445385" y="3749246"/>
              <a:ext cx="2015709" cy="2420060"/>
            </a:xfrm>
            <a:custGeom>
              <a:avLst/>
              <a:gdLst>
                <a:gd name="connsiteX0" fmla="*/ 348954 w 2015709"/>
                <a:gd name="connsiteY0" fmla="*/ 93549 h 2420060"/>
                <a:gd name="connsiteX1" fmla="*/ 233207 w 2015709"/>
                <a:gd name="connsiteY1" fmla="*/ 244020 h 2420060"/>
                <a:gd name="connsiteX2" fmla="*/ 152185 w 2015709"/>
                <a:gd name="connsiteY2" fmla="*/ 359767 h 2420060"/>
                <a:gd name="connsiteX3" fmla="*/ 105886 w 2015709"/>
                <a:gd name="connsiteY3" fmla="*/ 417640 h 2420060"/>
                <a:gd name="connsiteX4" fmla="*/ 59587 w 2015709"/>
                <a:gd name="connsiteY4" fmla="*/ 429215 h 2420060"/>
                <a:gd name="connsiteX5" fmla="*/ 117461 w 2015709"/>
                <a:gd name="connsiteY5" fmla="*/ 348192 h 2420060"/>
                <a:gd name="connsiteX6" fmla="*/ 244782 w 2015709"/>
                <a:gd name="connsiteY6" fmla="*/ 267169 h 2420060"/>
                <a:gd name="connsiteX7" fmla="*/ 534149 w 2015709"/>
                <a:gd name="connsiteY7" fmla="*/ 951 h 2420060"/>
                <a:gd name="connsiteX8" fmla="*/ 511000 w 2015709"/>
                <a:gd name="connsiteY8" fmla="*/ 24101 h 2420060"/>
                <a:gd name="connsiteX9" fmla="*/ 406828 w 2015709"/>
                <a:gd name="connsiteY9" fmla="*/ 35676 h 2420060"/>
                <a:gd name="connsiteX10" fmla="*/ 210058 w 2015709"/>
                <a:gd name="connsiteY10" fmla="*/ 267169 h 2420060"/>
                <a:gd name="connsiteX11" fmla="*/ 186909 w 2015709"/>
                <a:gd name="connsiteY11" fmla="*/ 475513 h 2420060"/>
                <a:gd name="connsiteX12" fmla="*/ 175334 w 2015709"/>
                <a:gd name="connsiteY12" fmla="*/ 533387 h 2420060"/>
                <a:gd name="connsiteX13" fmla="*/ 163759 w 2015709"/>
                <a:gd name="connsiteY13" fmla="*/ 903777 h 2420060"/>
                <a:gd name="connsiteX14" fmla="*/ 210058 w 2015709"/>
                <a:gd name="connsiteY14" fmla="*/ 1366764 h 2420060"/>
                <a:gd name="connsiteX15" fmla="*/ 325805 w 2015709"/>
                <a:gd name="connsiteY15" fmla="*/ 1401488 h 2420060"/>
                <a:gd name="connsiteX16" fmla="*/ 383678 w 2015709"/>
                <a:gd name="connsiteY16" fmla="*/ 1436212 h 2420060"/>
                <a:gd name="connsiteX17" fmla="*/ 418402 w 2015709"/>
                <a:gd name="connsiteY17" fmla="*/ 1447787 h 2420060"/>
                <a:gd name="connsiteX18" fmla="*/ 522574 w 2015709"/>
                <a:gd name="connsiteY18" fmla="*/ 1517235 h 2420060"/>
                <a:gd name="connsiteX19" fmla="*/ 661471 w 2015709"/>
                <a:gd name="connsiteY19" fmla="*/ 1563534 h 2420060"/>
                <a:gd name="connsiteX20" fmla="*/ 696195 w 2015709"/>
                <a:gd name="connsiteY20" fmla="*/ 1586683 h 2420060"/>
                <a:gd name="connsiteX21" fmla="*/ 788792 w 2015709"/>
                <a:gd name="connsiteY21" fmla="*/ 1679281 h 2420060"/>
                <a:gd name="connsiteX22" fmla="*/ 939263 w 2015709"/>
                <a:gd name="connsiteY22" fmla="*/ 1771878 h 2420060"/>
                <a:gd name="connsiteX23" fmla="*/ 1031861 w 2015709"/>
                <a:gd name="connsiteY23" fmla="*/ 1841326 h 2420060"/>
                <a:gd name="connsiteX24" fmla="*/ 1124458 w 2015709"/>
                <a:gd name="connsiteY24" fmla="*/ 1852901 h 2420060"/>
                <a:gd name="connsiteX25" fmla="*/ 1182331 w 2015709"/>
                <a:gd name="connsiteY25" fmla="*/ 1876050 h 2420060"/>
                <a:gd name="connsiteX26" fmla="*/ 1309653 w 2015709"/>
                <a:gd name="connsiteY26" fmla="*/ 1899200 h 2420060"/>
                <a:gd name="connsiteX27" fmla="*/ 1332802 w 2015709"/>
                <a:gd name="connsiteY27" fmla="*/ 1933924 h 2420060"/>
                <a:gd name="connsiteX28" fmla="*/ 1425400 w 2015709"/>
                <a:gd name="connsiteY28" fmla="*/ 2014946 h 2420060"/>
                <a:gd name="connsiteX29" fmla="*/ 1471699 w 2015709"/>
                <a:gd name="connsiteY29" fmla="*/ 2084395 h 2420060"/>
                <a:gd name="connsiteX30" fmla="*/ 1552721 w 2015709"/>
                <a:gd name="connsiteY30" fmla="*/ 2200141 h 2420060"/>
                <a:gd name="connsiteX31" fmla="*/ 1599020 w 2015709"/>
                <a:gd name="connsiteY31" fmla="*/ 2223291 h 2420060"/>
                <a:gd name="connsiteX32" fmla="*/ 1656893 w 2015709"/>
                <a:gd name="connsiteY32" fmla="*/ 2269589 h 2420060"/>
                <a:gd name="connsiteX33" fmla="*/ 1680043 w 2015709"/>
                <a:gd name="connsiteY33" fmla="*/ 2292739 h 2420060"/>
                <a:gd name="connsiteX34" fmla="*/ 2015709 w 2015709"/>
                <a:gd name="connsiteY34" fmla="*/ 2304313 h 2420060"/>
                <a:gd name="connsiteX35" fmla="*/ 2004134 w 2015709"/>
                <a:gd name="connsiteY35" fmla="*/ 2420060 h 242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15709" h="2420060">
                  <a:moveTo>
                    <a:pt x="348954" y="93549"/>
                  </a:moveTo>
                  <a:cubicBezTo>
                    <a:pt x="326374" y="229037"/>
                    <a:pt x="362980" y="106136"/>
                    <a:pt x="233207" y="244020"/>
                  </a:cubicBezTo>
                  <a:cubicBezTo>
                    <a:pt x="200929" y="278315"/>
                    <a:pt x="180036" y="321789"/>
                    <a:pt x="152185" y="359767"/>
                  </a:cubicBezTo>
                  <a:cubicBezTo>
                    <a:pt x="137576" y="379689"/>
                    <a:pt x="125650" y="402817"/>
                    <a:pt x="105886" y="417640"/>
                  </a:cubicBezTo>
                  <a:cubicBezTo>
                    <a:pt x="93160" y="427185"/>
                    <a:pt x="75020" y="425357"/>
                    <a:pt x="59587" y="429215"/>
                  </a:cubicBezTo>
                  <a:cubicBezTo>
                    <a:pt x="-54003" y="406496"/>
                    <a:pt x="11368" y="433067"/>
                    <a:pt x="117461" y="348192"/>
                  </a:cubicBezTo>
                  <a:cubicBezTo>
                    <a:pt x="236400" y="253041"/>
                    <a:pt x="109752" y="289675"/>
                    <a:pt x="244782" y="267169"/>
                  </a:cubicBezTo>
                  <a:cubicBezTo>
                    <a:pt x="401198" y="98721"/>
                    <a:pt x="362535" y="121081"/>
                    <a:pt x="534149" y="951"/>
                  </a:cubicBezTo>
                  <a:cubicBezTo>
                    <a:pt x="543089" y="-5307"/>
                    <a:pt x="521528" y="21230"/>
                    <a:pt x="511000" y="24101"/>
                  </a:cubicBezTo>
                  <a:cubicBezTo>
                    <a:pt x="477293" y="33294"/>
                    <a:pt x="441552" y="31818"/>
                    <a:pt x="406828" y="35676"/>
                  </a:cubicBezTo>
                  <a:cubicBezTo>
                    <a:pt x="213271" y="241330"/>
                    <a:pt x="250117" y="146996"/>
                    <a:pt x="210058" y="267169"/>
                  </a:cubicBezTo>
                  <a:cubicBezTo>
                    <a:pt x="202342" y="336617"/>
                    <a:pt x="195947" y="406225"/>
                    <a:pt x="186909" y="475513"/>
                  </a:cubicBezTo>
                  <a:cubicBezTo>
                    <a:pt x="184364" y="495021"/>
                    <a:pt x="176396" y="513742"/>
                    <a:pt x="175334" y="533387"/>
                  </a:cubicBezTo>
                  <a:cubicBezTo>
                    <a:pt x="168667" y="656731"/>
                    <a:pt x="167617" y="780314"/>
                    <a:pt x="163759" y="903777"/>
                  </a:cubicBezTo>
                  <a:cubicBezTo>
                    <a:pt x="179192" y="1058106"/>
                    <a:pt x="162041" y="1219285"/>
                    <a:pt x="210058" y="1366764"/>
                  </a:cubicBezTo>
                  <a:cubicBezTo>
                    <a:pt x="222529" y="1405066"/>
                    <a:pt x="288405" y="1386528"/>
                    <a:pt x="325805" y="1401488"/>
                  </a:cubicBezTo>
                  <a:cubicBezTo>
                    <a:pt x="346693" y="1409843"/>
                    <a:pt x="363556" y="1426151"/>
                    <a:pt x="383678" y="1436212"/>
                  </a:cubicBezTo>
                  <a:cubicBezTo>
                    <a:pt x="394591" y="1441668"/>
                    <a:pt x="407863" y="1441639"/>
                    <a:pt x="418402" y="1447787"/>
                  </a:cubicBezTo>
                  <a:cubicBezTo>
                    <a:pt x="454450" y="1468815"/>
                    <a:pt x="486200" y="1496775"/>
                    <a:pt x="522574" y="1517235"/>
                  </a:cubicBezTo>
                  <a:cubicBezTo>
                    <a:pt x="585064" y="1552385"/>
                    <a:pt x="599300" y="1551100"/>
                    <a:pt x="661471" y="1563534"/>
                  </a:cubicBezTo>
                  <a:cubicBezTo>
                    <a:pt x="673046" y="1571250"/>
                    <a:pt x="685902" y="1577325"/>
                    <a:pt x="696195" y="1586683"/>
                  </a:cubicBezTo>
                  <a:cubicBezTo>
                    <a:pt x="728494" y="1616046"/>
                    <a:pt x="754071" y="1652827"/>
                    <a:pt x="788792" y="1679281"/>
                  </a:cubicBezTo>
                  <a:cubicBezTo>
                    <a:pt x="835638" y="1714973"/>
                    <a:pt x="892148" y="1736542"/>
                    <a:pt x="939263" y="1771878"/>
                  </a:cubicBezTo>
                  <a:cubicBezTo>
                    <a:pt x="970129" y="1795027"/>
                    <a:pt x="996513" y="1825861"/>
                    <a:pt x="1031861" y="1841326"/>
                  </a:cubicBezTo>
                  <a:cubicBezTo>
                    <a:pt x="1060359" y="1853794"/>
                    <a:pt x="1093592" y="1849043"/>
                    <a:pt x="1124458" y="1852901"/>
                  </a:cubicBezTo>
                  <a:cubicBezTo>
                    <a:pt x="1143749" y="1860617"/>
                    <a:pt x="1162174" y="1871011"/>
                    <a:pt x="1182331" y="1876050"/>
                  </a:cubicBezTo>
                  <a:cubicBezTo>
                    <a:pt x="1224180" y="1886512"/>
                    <a:pt x="1269392" y="1883715"/>
                    <a:pt x="1309653" y="1899200"/>
                  </a:cubicBezTo>
                  <a:cubicBezTo>
                    <a:pt x="1322637" y="1904194"/>
                    <a:pt x="1322965" y="1924088"/>
                    <a:pt x="1332802" y="1933924"/>
                  </a:cubicBezTo>
                  <a:cubicBezTo>
                    <a:pt x="1361803" y="1962925"/>
                    <a:pt x="1394534" y="1987939"/>
                    <a:pt x="1425400" y="2014946"/>
                  </a:cubicBezTo>
                  <a:cubicBezTo>
                    <a:pt x="1481374" y="2126897"/>
                    <a:pt x="1418674" y="2013695"/>
                    <a:pt x="1471699" y="2084395"/>
                  </a:cubicBezTo>
                  <a:cubicBezTo>
                    <a:pt x="1499956" y="2122071"/>
                    <a:pt x="1520898" y="2165424"/>
                    <a:pt x="1552721" y="2200141"/>
                  </a:cubicBezTo>
                  <a:cubicBezTo>
                    <a:pt x="1564380" y="2212860"/>
                    <a:pt x="1584663" y="2213720"/>
                    <a:pt x="1599020" y="2223291"/>
                  </a:cubicBezTo>
                  <a:cubicBezTo>
                    <a:pt x="1619575" y="2236995"/>
                    <a:pt x="1638136" y="2253512"/>
                    <a:pt x="1656893" y="2269589"/>
                  </a:cubicBezTo>
                  <a:cubicBezTo>
                    <a:pt x="1665179" y="2276691"/>
                    <a:pt x="1669181" y="2291688"/>
                    <a:pt x="1680043" y="2292739"/>
                  </a:cubicBezTo>
                  <a:cubicBezTo>
                    <a:pt x="1791478" y="2303523"/>
                    <a:pt x="1903820" y="2300455"/>
                    <a:pt x="2015709" y="2304313"/>
                  </a:cubicBezTo>
                  <a:lnTo>
                    <a:pt x="2004134" y="2420060"/>
                  </a:ln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B7FE8DF-72D9-4C8C-8DCC-DC286A2C3D0F}"/>
              </a:ext>
            </a:extLst>
          </p:cNvPr>
          <p:cNvSpPr txBox="1"/>
          <p:nvPr/>
        </p:nvSpPr>
        <p:spPr>
          <a:xfrm>
            <a:off x="7303625" y="1203767"/>
            <a:ext cx="4629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the area that the goat can graze?</a:t>
            </a:r>
          </a:p>
          <a:p>
            <a:r>
              <a:rPr lang="en-GB" sz="2800" dirty="0"/>
              <a:t>What do you know that might be helpful? (knowing what)</a:t>
            </a:r>
          </a:p>
          <a:p>
            <a:r>
              <a:rPr lang="en-GB" sz="2800" dirty="0"/>
              <a:t>What can you do that might be helpful? (knowing when)</a:t>
            </a:r>
          </a:p>
        </p:txBody>
      </p:sp>
    </p:spTree>
    <p:extLst>
      <p:ext uri="{BB962C8B-B14F-4D97-AF65-F5344CB8AC3E}">
        <p14:creationId xmlns:p14="http://schemas.microsoft.com/office/powerpoint/2010/main" val="155811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484F33-B72A-4037-968B-F22F9620D6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21243" y="1880076"/>
                <a:ext cx="9263743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GB" sz="4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Find a number, expressed as a fraction, between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484F33-B72A-4037-968B-F22F9620D6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21243" y="1880076"/>
                <a:ext cx="9263743" cy="1325563"/>
              </a:xfrm>
              <a:blipFill>
                <a:blip r:embed="rId2"/>
                <a:stretch>
                  <a:fillRect l="-2368" t="-16972" b="-15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D07BD6E-BC02-4CEE-9828-DF591F7C175B}"/>
              </a:ext>
            </a:extLst>
          </p:cNvPr>
          <p:cNvSpPr txBox="1"/>
          <p:nvPr/>
        </p:nvSpPr>
        <p:spPr>
          <a:xfrm>
            <a:off x="661488" y="5740400"/>
            <a:ext cx="934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(from Dave Hewitt’s ATM video)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B3840B-2A6D-4739-955E-56D0135257E6}"/>
              </a:ext>
            </a:extLst>
          </p:cNvPr>
          <p:cNvSpPr txBox="1"/>
          <p:nvPr/>
        </p:nvSpPr>
        <p:spPr>
          <a:xfrm>
            <a:off x="5334000" y="2476916"/>
            <a:ext cx="511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that has 11 as  numerator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423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ED24323-6A53-4355-B464-D1CC382421EE}"/>
              </a:ext>
            </a:extLst>
          </p:cNvPr>
          <p:cNvGrpSpPr/>
          <p:nvPr/>
        </p:nvGrpSpPr>
        <p:grpSpPr>
          <a:xfrm>
            <a:off x="1354237" y="1064870"/>
            <a:ext cx="5266481" cy="5000264"/>
            <a:chOff x="3206187" y="1192192"/>
            <a:chExt cx="5266481" cy="500026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08B86F9-54C3-420D-9586-AF74D785D0D7}"/>
                </a:ext>
              </a:extLst>
            </p:cNvPr>
            <p:cNvSpPr/>
            <p:nvPr/>
          </p:nvSpPr>
          <p:spPr>
            <a:xfrm>
              <a:off x="3206187" y="1192192"/>
              <a:ext cx="5266481" cy="500026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9584D1-A68E-422A-A792-BF7C13139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3429000"/>
              <a:ext cx="1219200" cy="1447800"/>
            </a:xfrm>
            <a:prstGeom prst="rect">
              <a:avLst/>
            </a:prstGeom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5475D47-550B-4CC8-AD0A-271681D50513}"/>
                </a:ext>
              </a:extLst>
            </p:cNvPr>
            <p:cNvSpPr/>
            <p:nvPr/>
          </p:nvSpPr>
          <p:spPr>
            <a:xfrm>
              <a:off x="6445385" y="3749246"/>
              <a:ext cx="2015709" cy="2420060"/>
            </a:xfrm>
            <a:custGeom>
              <a:avLst/>
              <a:gdLst>
                <a:gd name="connsiteX0" fmla="*/ 348954 w 2015709"/>
                <a:gd name="connsiteY0" fmla="*/ 93549 h 2420060"/>
                <a:gd name="connsiteX1" fmla="*/ 233207 w 2015709"/>
                <a:gd name="connsiteY1" fmla="*/ 244020 h 2420060"/>
                <a:gd name="connsiteX2" fmla="*/ 152185 w 2015709"/>
                <a:gd name="connsiteY2" fmla="*/ 359767 h 2420060"/>
                <a:gd name="connsiteX3" fmla="*/ 105886 w 2015709"/>
                <a:gd name="connsiteY3" fmla="*/ 417640 h 2420060"/>
                <a:gd name="connsiteX4" fmla="*/ 59587 w 2015709"/>
                <a:gd name="connsiteY4" fmla="*/ 429215 h 2420060"/>
                <a:gd name="connsiteX5" fmla="*/ 117461 w 2015709"/>
                <a:gd name="connsiteY5" fmla="*/ 348192 h 2420060"/>
                <a:gd name="connsiteX6" fmla="*/ 244782 w 2015709"/>
                <a:gd name="connsiteY6" fmla="*/ 267169 h 2420060"/>
                <a:gd name="connsiteX7" fmla="*/ 534149 w 2015709"/>
                <a:gd name="connsiteY7" fmla="*/ 951 h 2420060"/>
                <a:gd name="connsiteX8" fmla="*/ 511000 w 2015709"/>
                <a:gd name="connsiteY8" fmla="*/ 24101 h 2420060"/>
                <a:gd name="connsiteX9" fmla="*/ 406828 w 2015709"/>
                <a:gd name="connsiteY9" fmla="*/ 35676 h 2420060"/>
                <a:gd name="connsiteX10" fmla="*/ 210058 w 2015709"/>
                <a:gd name="connsiteY10" fmla="*/ 267169 h 2420060"/>
                <a:gd name="connsiteX11" fmla="*/ 186909 w 2015709"/>
                <a:gd name="connsiteY11" fmla="*/ 475513 h 2420060"/>
                <a:gd name="connsiteX12" fmla="*/ 175334 w 2015709"/>
                <a:gd name="connsiteY12" fmla="*/ 533387 h 2420060"/>
                <a:gd name="connsiteX13" fmla="*/ 163759 w 2015709"/>
                <a:gd name="connsiteY13" fmla="*/ 903777 h 2420060"/>
                <a:gd name="connsiteX14" fmla="*/ 210058 w 2015709"/>
                <a:gd name="connsiteY14" fmla="*/ 1366764 h 2420060"/>
                <a:gd name="connsiteX15" fmla="*/ 325805 w 2015709"/>
                <a:gd name="connsiteY15" fmla="*/ 1401488 h 2420060"/>
                <a:gd name="connsiteX16" fmla="*/ 383678 w 2015709"/>
                <a:gd name="connsiteY16" fmla="*/ 1436212 h 2420060"/>
                <a:gd name="connsiteX17" fmla="*/ 418402 w 2015709"/>
                <a:gd name="connsiteY17" fmla="*/ 1447787 h 2420060"/>
                <a:gd name="connsiteX18" fmla="*/ 522574 w 2015709"/>
                <a:gd name="connsiteY18" fmla="*/ 1517235 h 2420060"/>
                <a:gd name="connsiteX19" fmla="*/ 661471 w 2015709"/>
                <a:gd name="connsiteY19" fmla="*/ 1563534 h 2420060"/>
                <a:gd name="connsiteX20" fmla="*/ 696195 w 2015709"/>
                <a:gd name="connsiteY20" fmla="*/ 1586683 h 2420060"/>
                <a:gd name="connsiteX21" fmla="*/ 788792 w 2015709"/>
                <a:gd name="connsiteY21" fmla="*/ 1679281 h 2420060"/>
                <a:gd name="connsiteX22" fmla="*/ 939263 w 2015709"/>
                <a:gd name="connsiteY22" fmla="*/ 1771878 h 2420060"/>
                <a:gd name="connsiteX23" fmla="*/ 1031861 w 2015709"/>
                <a:gd name="connsiteY23" fmla="*/ 1841326 h 2420060"/>
                <a:gd name="connsiteX24" fmla="*/ 1124458 w 2015709"/>
                <a:gd name="connsiteY24" fmla="*/ 1852901 h 2420060"/>
                <a:gd name="connsiteX25" fmla="*/ 1182331 w 2015709"/>
                <a:gd name="connsiteY25" fmla="*/ 1876050 h 2420060"/>
                <a:gd name="connsiteX26" fmla="*/ 1309653 w 2015709"/>
                <a:gd name="connsiteY26" fmla="*/ 1899200 h 2420060"/>
                <a:gd name="connsiteX27" fmla="*/ 1332802 w 2015709"/>
                <a:gd name="connsiteY27" fmla="*/ 1933924 h 2420060"/>
                <a:gd name="connsiteX28" fmla="*/ 1425400 w 2015709"/>
                <a:gd name="connsiteY28" fmla="*/ 2014946 h 2420060"/>
                <a:gd name="connsiteX29" fmla="*/ 1471699 w 2015709"/>
                <a:gd name="connsiteY29" fmla="*/ 2084395 h 2420060"/>
                <a:gd name="connsiteX30" fmla="*/ 1552721 w 2015709"/>
                <a:gd name="connsiteY30" fmla="*/ 2200141 h 2420060"/>
                <a:gd name="connsiteX31" fmla="*/ 1599020 w 2015709"/>
                <a:gd name="connsiteY31" fmla="*/ 2223291 h 2420060"/>
                <a:gd name="connsiteX32" fmla="*/ 1656893 w 2015709"/>
                <a:gd name="connsiteY32" fmla="*/ 2269589 h 2420060"/>
                <a:gd name="connsiteX33" fmla="*/ 1680043 w 2015709"/>
                <a:gd name="connsiteY33" fmla="*/ 2292739 h 2420060"/>
                <a:gd name="connsiteX34" fmla="*/ 2015709 w 2015709"/>
                <a:gd name="connsiteY34" fmla="*/ 2304313 h 2420060"/>
                <a:gd name="connsiteX35" fmla="*/ 2004134 w 2015709"/>
                <a:gd name="connsiteY35" fmla="*/ 2420060 h 242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15709" h="2420060">
                  <a:moveTo>
                    <a:pt x="348954" y="93549"/>
                  </a:moveTo>
                  <a:cubicBezTo>
                    <a:pt x="326374" y="229037"/>
                    <a:pt x="362980" y="106136"/>
                    <a:pt x="233207" y="244020"/>
                  </a:cubicBezTo>
                  <a:cubicBezTo>
                    <a:pt x="200929" y="278315"/>
                    <a:pt x="180036" y="321789"/>
                    <a:pt x="152185" y="359767"/>
                  </a:cubicBezTo>
                  <a:cubicBezTo>
                    <a:pt x="137576" y="379689"/>
                    <a:pt x="125650" y="402817"/>
                    <a:pt x="105886" y="417640"/>
                  </a:cubicBezTo>
                  <a:cubicBezTo>
                    <a:pt x="93160" y="427185"/>
                    <a:pt x="75020" y="425357"/>
                    <a:pt x="59587" y="429215"/>
                  </a:cubicBezTo>
                  <a:cubicBezTo>
                    <a:pt x="-54003" y="406496"/>
                    <a:pt x="11368" y="433067"/>
                    <a:pt x="117461" y="348192"/>
                  </a:cubicBezTo>
                  <a:cubicBezTo>
                    <a:pt x="236400" y="253041"/>
                    <a:pt x="109752" y="289675"/>
                    <a:pt x="244782" y="267169"/>
                  </a:cubicBezTo>
                  <a:cubicBezTo>
                    <a:pt x="401198" y="98721"/>
                    <a:pt x="362535" y="121081"/>
                    <a:pt x="534149" y="951"/>
                  </a:cubicBezTo>
                  <a:cubicBezTo>
                    <a:pt x="543089" y="-5307"/>
                    <a:pt x="521528" y="21230"/>
                    <a:pt x="511000" y="24101"/>
                  </a:cubicBezTo>
                  <a:cubicBezTo>
                    <a:pt x="477293" y="33294"/>
                    <a:pt x="441552" y="31818"/>
                    <a:pt x="406828" y="35676"/>
                  </a:cubicBezTo>
                  <a:cubicBezTo>
                    <a:pt x="213271" y="241330"/>
                    <a:pt x="250117" y="146996"/>
                    <a:pt x="210058" y="267169"/>
                  </a:cubicBezTo>
                  <a:cubicBezTo>
                    <a:pt x="202342" y="336617"/>
                    <a:pt x="195947" y="406225"/>
                    <a:pt x="186909" y="475513"/>
                  </a:cubicBezTo>
                  <a:cubicBezTo>
                    <a:pt x="184364" y="495021"/>
                    <a:pt x="176396" y="513742"/>
                    <a:pt x="175334" y="533387"/>
                  </a:cubicBezTo>
                  <a:cubicBezTo>
                    <a:pt x="168667" y="656731"/>
                    <a:pt x="167617" y="780314"/>
                    <a:pt x="163759" y="903777"/>
                  </a:cubicBezTo>
                  <a:cubicBezTo>
                    <a:pt x="179192" y="1058106"/>
                    <a:pt x="162041" y="1219285"/>
                    <a:pt x="210058" y="1366764"/>
                  </a:cubicBezTo>
                  <a:cubicBezTo>
                    <a:pt x="222529" y="1405066"/>
                    <a:pt x="288405" y="1386528"/>
                    <a:pt x="325805" y="1401488"/>
                  </a:cubicBezTo>
                  <a:cubicBezTo>
                    <a:pt x="346693" y="1409843"/>
                    <a:pt x="363556" y="1426151"/>
                    <a:pt x="383678" y="1436212"/>
                  </a:cubicBezTo>
                  <a:cubicBezTo>
                    <a:pt x="394591" y="1441668"/>
                    <a:pt x="407863" y="1441639"/>
                    <a:pt x="418402" y="1447787"/>
                  </a:cubicBezTo>
                  <a:cubicBezTo>
                    <a:pt x="454450" y="1468815"/>
                    <a:pt x="486200" y="1496775"/>
                    <a:pt x="522574" y="1517235"/>
                  </a:cubicBezTo>
                  <a:cubicBezTo>
                    <a:pt x="585064" y="1552385"/>
                    <a:pt x="599300" y="1551100"/>
                    <a:pt x="661471" y="1563534"/>
                  </a:cubicBezTo>
                  <a:cubicBezTo>
                    <a:pt x="673046" y="1571250"/>
                    <a:pt x="685902" y="1577325"/>
                    <a:pt x="696195" y="1586683"/>
                  </a:cubicBezTo>
                  <a:cubicBezTo>
                    <a:pt x="728494" y="1616046"/>
                    <a:pt x="754071" y="1652827"/>
                    <a:pt x="788792" y="1679281"/>
                  </a:cubicBezTo>
                  <a:cubicBezTo>
                    <a:pt x="835638" y="1714973"/>
                    <a:pt x="892148" y="1736542"/>
                    <a:pt x="939263" y="1771878"/>
                  </a:cubicBezTo>
                  <a:cubicBezTo>
                    <a:pt x="970129" y="1795027"/>
                    <a:pt x="996513" y="1825861"/>
                    <a:pt x="1031861" y="1841326"/>
                  </a:cubicBezTo>
                  <a:cubicBezTo>
                    <a:pt x="1060359" y="1853794"/>
                    <a:pt x="1093592" y="1849043"/>
                    <a:pt x="1124458" y="1852901"/>
                  </a:cubicBezTo>
                  <a:cubicBezTo>
                    <a:pt x="1143749" y="1860617"/>
                    <a:pt x="1162174" y="1871011"/>
                    <a:pt x="1182331" y="1876050"/>
                  </a:cubicBezTo>
                  <a:cubicBezTo>
                    <a:pt x="1224180" y="1886512"/>
                    <a:pt x="1269392" y="1883715"/>
                    <a:pt x="1309653" y="1899200"/>
                  </a:cubicBezTo>
                  <a:cubicBezTo>
                    <a:pt x="1322637" y="1904194"/>
                    <a:pt x="1322965" y="1924088"/>
                    <a:pt x="1332802" y="1933924"/>
                  </a:cubicBezTo>
                  <a:cubicBezTo>
                    <a:pt x="1361803" y="1962925"/>
                    <a:pt x="1394534" y="1987939"/>
                    <a:pt x="1425400" y="2014946"/>
                  </a:cubicBezTo>
                  <a:cubicBezTo>
                    <a:pt x="1481374" y="2126897"/>
                    <a:pt x="1418674" y="2013695"/>
                    <a:pt x="1471699" y="2084395"/>
                  </a:cubicBezTo>
                  <a:cubicBezTo>
                    <a:pt x="1499956" y="2122071"/>
                    <a:pt x="1520898" y="2165424"/>
                    <a:pt x="1552721" y="2200141"/>
                  </a:cubicBezTo>
                  <a:cubicBezTo>
                    <a:pt x="1564380" y="2212860"/>
                    <a:pt x="1584663" y="2213720"/>
                    <a:pt x="1599020" y="2223291"/>
                  </a:cubicBezTo>
                  <a:cubicBezTo>
                    <a:pt x="1619575" y="2236995"/>
                    <a:pt x="1638136" y="2253512"/>
                    <a:pt x="1656893" y="2269589"/>
                  </a:cubicBezTo>
                  <a:cubicBezTo>
                    <a:pt x="1665179" y="2276691"/>
                    <a:pt x="1669181" y="2291688"/>
                    <a:pt x="1680043" y="2292739"/>
                  </a:cubicBezTo>
                  <a:cubicBezTo>
                    <a:pt x="1791478" y="2303523"/>
                    <a:pt x="1903820" y="2300455"/>
                    <a:pt x="2015709" y="2304313"/>
                  </a:cubicBezTo>
                  <a:lnTo>
                    <a:pt x="2004134" y="2420060"/>
                  </a:ln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B7FE8DF-72D9-4C8C-8DCC-DC286A2C3D0F}"/>
              </a:ext>
            </a:extLst>
          </p:cNvPr>
          <p:cNvSpPr txBox="1"/>
          <p:nvPr/>
        </p:nvSpPr>
        <p:spPr>
          <a:xfrm>
            <a:off x="7303625" y="1203767"/>
            <a:ext cx="4629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Dimensions of variation?</a:t>
            </a:r>
          </a:p>
          <a:p>
            <a:r>
              <a:rPr lang="en-GB" sz="2800" dirty="0"/>
              <a:t>Label variables?</a:t>
            </a:r>
          </a:p>
          <a:p>
            <a:r>
              <a:rPr lang="en-GB" sz="2800" dirty="0"/>
              <a:t>Relationships?</a:t>
            </a:r>
          </a:p>
          <a:p>
            <a:r>
              <a:rPr lang="en-GB" sz="2800" dirty="0"/>
              <a:t>Diagram(s)?</a:t>
            </a:r>
          </a:p>
          <a:p>
            <a:r>
              <a:rPr lang="en-GB" sz="2800" dirty="0"/>
              <a:t>Useful knowledge?</a:t>
            </a:r>
          </a:p>
          <a:p>
            <a:r>
              <a:rPr lang="en-GB" sz="2800" dirty="0"/>
              <a:t>What procedures?</a:t>
            </a:r>
          </a:p>
        </p:txBody>
      </p:sp>
    </p:spTree>
    <p:extLst>
      <p:ext uri="{BB962C8B-B14F-4D97-AF65-F5344CB8AC3E}">
        <p14:creationId xmlns:p14="http://schemas.microsoft.com/office/powerpoint/2010/main" val="17009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EF9F29D-1629-47A4-BA27-BA983ED7B7BF}"/>
              </a:ext>
            </a:extLst>
          </p:cNvPr>
          <p:cNvGrpSpPr/>
          <p:nvPr/>
        </p:nvGrpSpPr>
        <p:grpSpPr>
          <a:xfrm>
            <a:off x="3347013" y="1105382"/>
            <a:ext cx="5266481" cy="5000264"/>
            <a:chOff x="3206187" y="1192192"/>
            <a:chExt cx="5266481" cy="500026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B78E99-A36D-4708-886A-D5E002B0B125}"/>
                </a:ext>
              </a:extLst>
            </p:cNvPr>
            <p:cNvSpPr/>
            <p:nvPr/>
          </p:nvSpPr>
          <p:spPr>
            <a:xfrm>
              <a:off x="3206187" y="1192192"/>
              <a:ext cx="5266481" cy="500026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7BDFFB-92A6-4E27-9E8F-9B410F86F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3429000"/>
              <a:ext cx="1219200" cy="1447800"/>
            </a:xfrm>
            <a:prstGeom prst="rect">
              <a:avLst/>
            </a:prstGeom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C989E4D-C6F5-46E8-A5C6-DDD9AB8EDFCB}"/>
                </a:ext>
              </a:extLst>
            </p:cNvPr>
            <p:cNvSpPr/>
            <p:nvPr/>
          </p:nvSpPr>
          <p:spPr>
            <a:xfrm>
              <a:off x="6445385" y="3749246"/>
              <a:ext cx="2015709" cy="2420060"/>
            </a:xfrm>
            <a:custGeom>
              <a:avLst/>
              <a:gdLst>
                <a:gd name="connsiteX0" fmla="*/ 348954 w 2015709"/>
                <a:gd name="connsiteY0" fmla="*/ 93549 h 2420060"/>
                <a:gd name="connsiteX1" fmla="*/ 233207 w 2015709"/>
                <a:gd name="connsiteY1" fmla="*/ 244020 h 2420060"/>
                <a:gd name="connsiteX2" fmla="*/ 152185 w 2015709"/>
                <a:gd name="connsiteY2" fmla="*/ 359767 h 2420060"/>
                <a:gd name="connsiteX3" fmla="*/ 105886 w 2015709"/>
                <a:gd name="connsiteY3" fmla="*/ 417640 h 2420060"/>
                <a:gd name="connsiteX4" fmla="*/ 59587 w 2015709"/>
                <a:gd name="connsiteY4" fmla="*/ 429215 h 2420060"/>
                <a:gd name="connsiteX5" fmla="*/ 117461 w 2015709"/>
                <a:gd name="connsiteY5" fmla="*/ 348192 h 2420060"/>
                <a:gd name="connsiteX6" fmla="*/ 244782 w 2015709"/>
                <a:gd name="connsiteY6" fmla="*/ 267169 h 2420060"/>
                <a:gd name="connsiteX7" fmla="*/ 534149 w 2015709"/>
                <a:gd name="connsiteY7" fmla="*/ 951 h 2420060"/>
                <a:gd name="connsiteX8" fmla="*/ 511000 w 2015709"/>
                <a:gd name="connsiteY8" fmla="*/ 24101 h 2420060"/>
                <a:gd name="connsiteX9" fmla="*/ 406828 w 2015709"/>
                <a:gd name="connsiteY9" fmla="*/ 35676 h 2420060"/>
                <a:gd name="connsiteX10" fmla="*/ 210058 w 2015709"/>
                <a:gd name="connsiteY10" fmla="*/ 267169 h 2420060"/>
                <a:gd name="connsiteX11" fmla="*/ 186909 w 2015709"/>
                <a:gd name="connsiteY11" fmla="*/ 475513 h 2420060"/>
                <a:gd name="connsiteX12" fmla="*/ 175334 w 2015709"/>
                <a:gd name="connsiteY12" fmla="*/ 533387 h 2420060"/>
                <a:gd name="connsiteX13" fmla="*/ 163759 w 2015709"/>
                <a:gd name="connsiteY13" fmla="*/ 903777 h 2420060"/>
                <a:gd name="connsiteX14" fmla="*/ 210058 w 2015709"/>
                <a:gd name="connsiteY14" fmla="*/ 1366764 h 2420060"/>
                <a:gd name="connsiteX15" fmla="*/ 325805 w 2015709"/>
                <a:gd name="connsiteY15" fmla="*/ 1401488 h 2420060"/>
                <a:gd name="connsiteX16" fmla="*/ 383678 w 2015709"/>
                <a:gd name="connsiteY16" fmla="*/ 1436212 h 2420060"/>
                <a:gd name="connsiteX17" fmla="*/ 418402 w 2015709"/>
                <a:gd name="connsiteY17" fmla="*/ 1447787 h 2420060"/>
                <a:gd name="connsiteX18" fmla="*/ 522574 w 2015709"/>
                <a:gd name="connsiteY18" fmla="*/ 1517235 h 2420060"/>
                <a:gd name="connsiteX19" fmla="*/ 661471 w 2015709"/>
                <a:gd name="connsiteY19" fmla="*/ 1563534 h 2420060"/>
                <a:gd name="connsiteX20" fmla="*/ 696195 w 2015709"/>
                <a:gd name="connsiteY20" fmla="*/ 1586683 h 2420060"/>
                <a:gd name="connsiteX21" fmla="*/ 788792 w 2015709"/>
                <a:gd name="connsiteY21" fmla="*/ 1679281 h 2420060"/>
                <a:gd name="connsiteX22" fmla="*/ 939263 w 2015709"/>
                <a:gd name="connsiteY22" fmla="*/ 1771878 h 2420060"/>
                <a:gd name="connsiteX23" fmla="*/ 1031861 w 2015709"/>
                <a:gd name="connsiteY23" fmla="*/ 1841326 h 2420060"/>
                <a:gd name="connsiteX24" fmla="*/ 1124458 w 2015709"/>
                <a:gd name="connsiteY24" fmla="*/ 1852901 h 2420060"/>
                <a:gd name="connsiteX25" fmla="*/ 1182331 w 2015709"/>
                <a:gd name="connsiteY25" fmla="*/ 1876050 h 2420060"/>
                <a:gd name="connsiteX26" fmla="*/ 1309653 w 2015709"/>
                <a:gd name="connsiteY26" fmla="*/ 1899200 h 2420060"/>
                <a:gd name="connsiteX27" fmla="*/ 1332802 w 2015709"/>
                <a:gd name="connsiteY27" fmla="*/ 1933924 h 2420060"/>
                <a:gd name="connsiteX28" fmla="*/ 1425400 w 2015709"/>
                <a:gd name="connsiteY28" fmla="*/ 2014946 h 2420060"/>
                <a:gd name="connsiteX29" fmla="*/ 1471699 w 2015709"/>
                <a:gd name="connsiteY29" fmla="*/ 2084395 h 2420060"/>
                <a:gd name="connsiteX30" fmla="*/ 1552721 w 2015709"/>
                <a:gd name="connsiteY30" fmla="*/ 2200141 h 2420060"/>
                <a:gd name="connsiteX31" fmla="*/ 1599020 w 2015709"/>
                <a:gd name="connsiteY31" fmla="*/ 2223291 h 2420060"/>
                <a:gd name="connsiteX32" fmla="*/ 1656893 w 2015709"/>
                <a:gd name="connsiteY32" fmla="*/ 2269589 h 2420060"/>
                <a:gd name="connsiteX33" fmla="*/ 1680043 w 2015709"/>
                <a:gd name="connsiteY33" fmla="*/ 2292739 h 2420060"/>
                <a:gd name="connsiteX34" fmla="*/ 2015709 w 2015709"/>
                <a:gd name="connsiteY34" fmla="*/ 2304313 h 2420060"/>
                <a:gd name="connsiteX35" fmla="*/ 2004134 w 2015709"/>
                <a:gd name="connsiteY35" fmla="*/ 2420060 h 242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15709" h="2420060">
                  <a:moveTo>
                    <a:pt x="348954" y="93549"/>
                  </a:moveTo>
                  <a:cubicBezTo>
                    <a:pt x="326374" y="229037"/>
                    <a:pt x="362980" y="106136"/>
                    <a:pt x="233207" y="244020"/>
                  </a:cubicBezTo>
                  <a:cubicBezTo>
                    <a:pt x="200929" y="278315"/>
                    <a:pt x="180036" y="321789"/>
                    <a:pt x="152185" y="359767"/>
                  </a:cubicBezTo>
                  <a:cubicBezTo>
                    <a:pt x="137576" y="379689"/>
                    <a:pt x="125650" y="402817"/>
                    <a:pt x="105886" y="417640"/>
                  </a:cubicBezTo>
                  <a:cubicBezTo>
                    <a:pt x="93160" y="427185"/>
                    <a:pt x="75020" y="425357"/>
                    <a:pt x="59587" y="429215"/>
                  </a:cubicBezTo>
                  <a:cubicBezTo>
                    <a:pt x="-54003" y="406496"/>
                    <a:pt x="11368" y="433067"/>
                    <a:pt x="117461" y="348192"/>
                  </a:cubicBezTo>
                  <a:cubicBezTo>
                    <a:pt x="236400" y="253041"/>
                    <a:pt x="109752" y="289675"/>
                    <a:pt x="244782" y="267169"/>
                  </a:cubicBezTo>
                  <a:cubicBezTo>
                    <a:pt x="401198" y="98721"/>
                    <a:pt x="362535" y="121081"/>
                    <a:pt x="534149" y="951"/>
                  </a:cubicBezTo>
                  <a:cubicBezTo>
                    <a:pt x="543089" y="-5307"/>
                    <a:pt x="521528" y="21230"/>
                    <a:pt x="511000" y="24101"/>
                  </a:cubicBezTo>
                  <a:cubicBezTo>
                    <a:pt x="477293" y="33294"/>
                    <a:pt x="441552" y="31818"/>
                    <a:pt x="406828" y="35676"/>
                  </a:cubicBezTo>
                  <a:cubicBezTo>
                    <a:pt x="213271" y="241330"/>
                    <a:pt x="250117" y="146996"/>
                    <a:pt x="210058" y="267169"/>
                  </a:cubicBezTo>
                  <a:cubicBezTo>
                    <a:pt x="202342" y="336617"/>
                    <a:pt x="195947" y="406225"/>
                    <a:pt x="186909" y="475513"/>
                  </a:cubicBezTo>
                  <a:cubicBezTo>
                    <a:pt x="184364" y="495021"/>
                    <a:pt x="176396" y="513742"/>
                    <a:pt x="175334" y="533387"/>
                  </a:cubicBezTo>
                  <a:cubicBezTo>
                    <a:pt x="168667" y="656731"/>
                    <a:pt x="167617" y="780314"/>
                    <a:pt x="163759" y="903777"/>
                  </a:cubicBezTo>
                  <a:cubicBezTo>
                    <a:pt x="179192" y="1058106"/>
                    <a:pt x="162041" y="1219285"/>
                    <a:pt x="210058" y="1366764"/>
                  </a:cubicBezTo>
                  <a:cubicBezTo>
                    <a:pt x="222529" y="1405066"/>
                    <a:pt x="288405" y="1386528"/>
                    <a:pt x="325805" y="1401488"/>
                  </a:cubicBezTo>
                  <a:cubicBezTo>
                    <a:pt x="346693" y="1409843"/>
                    <a:pt x="363556" y="1426151"/>
                    <a:pt x="383678" y="1436212"/>
                  </a:cubicBezTo>
                  <a:cubicBezTo>
                    <a:pt x="394591" y="1441668"/>
                    <a:pt x="407863" y="1441639"/>
                    <a:pt x="418402" y="1447787"/>
                  </a:cubicBezTo>
                  <a:cubicBezTo>
                    <a:pt x="454450" y="1468815"/>
                    <a:pt x="486200" y="1496775"/>
                    <a:pt x="522574" y="1517235"/>
                  </a:cubicBezTo>
                  <a:cubicBezTo>
                    <a:pt x="585064" y="1552385"/>
                    <a:pt x="599300" y="1551100"/>
                    <a:pt x="661471" y="1563534"/>
                  </a:cubicBezTo>
                  <a:cubicBezTo>
                    <a:pt x="673046" y="1571250"/>
                    <a:pt x="685902" y="1577325"/>
                    <a:pt x="696195" y="1586683"/>
                  </a:cubicBezTo>
                  <a:cubicBezTo>
                    <a:pt x="728494" y="1616046"/>
                    <a:pt x="754071" y="1652827"/>
                    <a:pt x="788792" y="1679281"/>
                  </a:cubicBezTo>
                  <a:cubicBezTo>
                    <a:pt x="835638" y="1714973"/>
                    <a:pt x="892148" y="1736542"/>
                    <a:pt x="939263" y="1771878"/>
                  </a:cubicBezTo>
                  <a:cubicBezTo>
                    <a:pt x="970129" y="1795027"/>
                    <a:pt x="996513" y="1825861"/>
                    <a:pt x="1031861" y="1841326"/>
                  </a:cubicBezTo>
                  <a:cubicBezTo>
                    <a:pt x="1060359" y="1853794"/>
                    <a:pt x="1093592" y="1849043"/>
                    <a:pt x="1124458" y="1852901"/>
                  </a:cubicBezTo>
                  <a:cubicBezTo>
                    <a:pt x="1143749" y="1860617"/>
                    <a:pt x="1162174" y="1871011"/>
                    <a:pt x="1182331" y="1876050"/>
                  </a:cubicBezTo>
                  <a:cubicBezTo>
                    <a:pt x="1224180" y="1886512"/>
                    <a:pt x="1269392" y="1883715"/>
                    <a:pt x="1309653" y="1899200"/>
                  </a:cubicBezTo>
                  <a:cubicBezTo>
                    <a:pt x="1322637" y="1904194"/>
                    <a:pt x="1322965" y="1924088"/>
                    <a:pt x="1332802" y="1933924"/>
                  </a:cubicBezTo>
                  <a:cubicBezTo>
                    <a:pt x="1361803" y="1962925"/>
                    <a:pt x="1394534" y="1987939"/>
                    <a:pt x="1425400" y="2014946"/>
                  </a:cubicBezTo>
                  <a:cubicBezTo>
                    <a:pt x="1481374" y="2126897"/>
                    <a:pt x="1418674" y="2013695"/>
                    <a:pt x="1471699" y="2084395"/>
                  </a:cubicBezTo>
                  <a:cubicBezTo>
                    <a:pt x="1499956" y="2122071"/>
                    <a:pt x="1520898" y="2165424"/>
                    <a:pt x="1552721" y="2200141"/>
                  </a:cubicBezTo>
                  <a:cubicBezTo>
                    <a:pt x="1564380" y="2212860"/>
                    <a:pt x="1584663" y="2213720"/>
                    <a:pt x="1599020" y="2223291"/>
                  </a:cubicBezTo>
                  <a:cubicBezTo>
                    <a:pt x="1619575" y="2236995"/>
                    <a:pt x="1638136" y="2253512"/>
                    <a:pt x="1656893" y="2269589"/>
                  </a:cubicBezTo>
                  <a:cubicBezTo>
                    <a:pt x="1665179" y="2276691"/>
                    <a:pt x="1669181" y="2291688"/>
                    <a:pt x="1680043" y="2292739"/>
                  </a:cubicBezTo>
                  <a:cubicBezTo>
                    <a:pt x="1791478" y="2303523"/>
                    <a:pt x="1903820" y="2300455"/>
                    <a:pt x="2015709" y="2304313"/>
                  </a:cubicBezTo>
                  <a:lnTo>
                    <a:pt x="2004134" y="2420060"/>
                  </a:ln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552E82D-5718-4D77-A611-59185CC45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48299">
            <a:off x="5488057" y="2029024"/>
            <a:ext cx="3633301" cy="632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D7BDEC-584C-44B0-B72A-7CD674152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03240">
            <a:off x="2885618" y="4635541"/>
            <a:ext cx="3192289" cy="66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6A6F-A182-4049-821D-E7B190B24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forms of knowledge are needed?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8AD2C-1469-4614-A3D9-2FEF5A53A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Machine knowledge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BCE76-BD78-4FE5-AD8E-FB500F7B22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Knowing what (factual)</a:t>
            </a:r>
          </a:p>
          <a:p>
            <a:pPr marL="0" indent="0">
              <a:buNone/>
            </a:pPr>
            <a:r>
              <a:rPr lang="en-GB" dirty="0"/>
              <a:t>Knowing how (to perform)</a:t>
            </a:r>
          </a:p>
          <a:p>
            <a:pPr marL="0" indent="0">
              <a:buNone/>
            </a:pPr>
            <a:r>
              <a:rPr lang="en-GB" dirty="0"/>
              <a:t>Knowing when (to act)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836C6-C420-4193-A8B6-B209440E7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Human knowledge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583AEC-9847-4E56-A89F-90B652B3A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505075"/>
            <a:ext cx="5160961" cy="36845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Knowing why</a:t>
            </a:r>
          </a:p>
          <a:p>
            <a:pPr marL="0" indent="0">
              <a:buNone/>
            </a:pPr>
            <a:r>
              <a:rPr lang="en-GB" dirty="0"/>
              <a:t>Knowing implications</a:t>
            </a:r>
          </a:p>
          <a:p>
            <a:pPr marL="0" indent="0">
              <a:buNone/>
            </a:pPr>
            <a:r>
              <a:rPr lang="en-GB" dirty="0"/>
              <a:t>Knowing how to seek and use relationships and properties</a:t>
            </a:r>
          </a:p>
          <a:p>
            <a:pPr marL="0" indent="0">
              <a:buNone/>
            </a:pPr>
            <a:r>
              <a:rPr lang="en-GB" dirty="0"/>
              <a:t>Concept image</a:t>
            </a:r>
          </a:p>
          <a:p>
            <a:pPr marL="0" indent="0">
              <a:buNone/>
            </a:pPr>
            <a:r>
              <a:rPr lang="en-GB" dirty="0"/>
              <a:t>Example space</a:t>
            </a:r>
          </a:p>
        </p:txBody>
      </p:sp>
    </p:spTree>
    <p:extLst>
      <p:ext uri="{BB962C8B-B14F-4D97-AF65-F5344CB8AC3E}">
        <p14:creationId xmlns:p14="http://schemas.microsoft.com/office/powerpoint/2010/main" val="15350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B2C7-A35C-483A-AA48-4AD7A799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Teaching problem solving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3DF3E-94F2-40D4-B655-42CDB251F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7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Learners cannot learn to solve problems only by ‘type-spotting’ and then using prepared methods</a:t>
            </a:r>
          </a:p>
          <a:p>
            <a:pPr marL="0" indent="0">
              <a:buNone/>
            </a:pPr>
            <a:r>
              <a:rPr lang="en-GB" dirty="0"/>
              <a:t>Analogical reasoning and memory for past methods can hinder the development of new insights (Szabo, 2017)</a:t>
            </a:r>
          </a:p>
          <a:p>
            <a:pPr marL="0" indent="0">
              <a:buNone/>
            </a:pPr>
            <a:r>
              <a:rPr lang="en-GB" dirty="0"/>
              <a:t>Learners cannot learn to solve problems by following generic heuristics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7BBF1F-D941-4973-9C4E-39B190DDC435}"/>
              </a:ext>
            </a:extLst>
          </p:cNvPr>
          <p:cNvSpPr txBox="1"/>
          <p:nvPr/>
        </p:nvSpPr>
        <p:spPr>
          <a:xfrm>
            <a:off x="838200" y="302004"/>
            <a:ext cx="845610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+mj-lt"/>
              </a:rPr>
              <a:t>Developing problem solving habits and attitudes over time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21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586A53-0F42-4422-BE08-4D8BE4F1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7" y="204787"/>
            <a:ext cx="6334125" cy="6448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AEE984-5B35-478B-9E1A-DC5CDE1C48E0}"/>
              </a:ext>
            </a:extLst>
          </p:cNvPr>
          <p:cNvSpPr txBox="1"/>
          <p:nvPr/>
        </p:nvSpPr>
        <p:spPr>
          <a:xfrm>
            <a:off x="9991288" y="1275127"/>
            <a:ext cx="192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Carlson &amp; Bloom, 2005</a:t>
            </a:r>
          </a:p>
        </p:txBody>
      </p:sp>
    </p:spTree>
    <p:extLst>
      <p:ext uri="{BB962C8B-B14F-4D97-AF65-F5344CB8AC3E}">
        <p14:creationId xmlns:p14="http://schemas.microsoft.com/office/powerpoint/2010/main" val="18366054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B2C7-A35C-483A-AA48-4AD7A799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3DF3E-94F2-40D4-B655-42CDB251F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792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Learners cannot learn to solve problems only by ‘type-spotting’ and then using prepared methods</a:t>
            </a:r>
          </a:p>
          <a:p>
            <a:pPr marL="0" indent="0">
              <a:buNone/>
            </a:pPr>
            <a:r>
              <a:rPr lang="en-GB" dirty="0"/>
              <a:t>Analogical reasoning and memory for past methods can hinder the development of new insights (Szabo, 2017)</a:t>
            </a:r>
          </a:p>
          <a:p>
            <a:pPr marL="0" indent="0">
              <a:buNone/>
            </a:pPr>
            <a:r>
              <a:rPr lang="en-GB" dirty="0"/>
              <a:t>Learners cannot learn to solve problems by following generic heuristics</a:t>
            </a:r>
          </a:p>
          <a:p>
            <a:pPr marL="0" indent="0">
              <a:buNone/>
            </a:pPr>
            <a:r>
              <a:rPr lang="en-GB" dirty="0"/>
              <a:t>Develop a ‘mathematical memory’ (</a:t>
            </a:r>
            <a:r>
              <a:rPr lang="en-GB" dirty="0" err="1"/>
              <a:t>Krutetskii</a:t>
            </a:r>
            <a:r>
              <a:rPr lang="en-GB" dirty="0"/>
              <a:t>, 1967)</a:t>
            </a:r>
          </a:p>
          <a:p>
            <a:pPr marL="0" indent="0">
              <a:buNone/>
            </a:pPr>
            <a:r>
              <a:rPr lang="en-US" dirty="0"/>
              <a:t>Memory for </a:t>
            </a:r>
            <a:r>
              <a:rPr lang="en-US" dirty="0" err="1"/>
              <a:t>generalised</a:t>
            </a:r>
            <a:r>
              <a:rPr lang="en-US" dirty="0"/>
              <a:t>, curtailed and flexible systems and structures (</a:t>
            </a:r>
            <a:r>
              <a:rPr lang="en-US" dirty="0" err="1"/>
              <a:t>Krutetskii</a:t>
            </a:r>
            <a:r>
              <a:rPr lang="en-US" dirty="0"/>
              <a:t>, 1976)</a:t>
            </a:r>
          </a:p>
          <a:p>
            <a:pPr marL="0" indent="0">
              <a:buNone/>
            </a:pPr>
            <a:r>
              <a:rPr lang="en-US" dirty="0"/>
              <a:t>“mathematical memory is formed during mathematical activities, based on the ability to generalize mathematical relationships” (Szabo 2017)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7BBF1F-D941-4973-9C4E-39B190DDC435}"/>
              </a:ext>
            </a:extLst>
          </p:cNvPr>
          <p:cNvSpPr txBox="1"/>
          <p:nvPr/>
        </p:nvSpPr>
        <p:spPr>
          <a:xfrm>
            <a:off x="771088" y="527353"/>
            <a:ext cx="845610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+mj-lt"/>
              </a:rPr>
              <a:t>Developing problem solving habits and attitudes over time</a:t>
            </a:r>
            <a:endParaRPr lang="en-GB" sz="40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D1350E-883E-41A9-B440-9938AE618C66}"/>
              </a:ext>
            </a:extLst>
          </p:cNvPr>
          <p:cNvSpPr/>
          <p:nvPr/>
        </p:nvSpPr>
        <p:spPr>
          <a:xfrm>
            <a:off x="4278385" y="4545814"/>
            <a:ext cx="1249960" cy="4613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0084ABB-9F32-4A2B-9C10-2CADD4AD9150}"/>
              </a:ext>
            </a:extLst>
          </p:cNvPr>
          <p:cNvSpPr txBox="1"/>
          <p:nvPr/>
        </p:nvSpPr>
        <p:spPr>
          <a:xfrm>
            <a:off x="1694577" y="1613118"/>
            <a:ext cx="904333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… getting from where you are to where you want to be through successive reformulations of the problem until it becomes </a:t>
            </a:r>
            <a:r>
              <a:rPr lang="en-US" sz="2800" b="1" dirty="0">
                <a:solidFill>
                  <a:srgbClr val="FF0000"/>
                </a:solidFill>
              </a:rPr>
              <a:t>something you can manage </a:t>
            </a:r>
            <a:r>
              <a:rPr lang="en-US" sz="2800" dirty="0"/>
              <a:t>(Kilpatrick, 2016, p. 69).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4667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BDE4-04A0-4FA5-9CD5-CFBCF0B76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Doesn’t solving problems create high cognitive load for learners?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7E2D1-AF36-45CF-BC71-B4E8C1E6B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Yes</a:t>
            </a:r>
          </a:p>
          <a:p>
            <a:r>
              <a:rPr lang="en-GB" dirty="0"/>
              <a:t>Mathematical thinking </a:t>
            </a:r>
            <a:r>
              <a:rPr lang="en-GB" b="1" dirty="0">
                <a:solidFill>
                  <a:srgbClr val="FF0000"/>
                </a:solidFill>
              </a:rPr>
              <a:t>reduces and manages the cognitive load </a:t>
            </a:r>
            <a:r>
              <a:rPr lang="en-GB" dirty="0"/>
              <a:t>of problems that have lots of elements and relationships</a:t>
            </a:r>
          </a:p>
          <a:p>
            <a:r>
              <a:rPr lang="en-GB" dirty="0"/>
              <a:t>Learning </a:t>
            </a:r>
            <a:r>
              <a:rPr lang="en-GB" b="1" dirty="0">
                <a:solidFill>
                  <a:srgbClr val="FF0000"/>
                </a:solidFill>
              </a:rPr>
              <a:t>to understand and manipulate complex situations </a:t>
            </a:r>
            <a:r>
              <a:rPr lang="en-GB" dirty="0"/>
              <a:t>is part of doing mathematics</a:t>
            </a:r>
          </a:p>
          <a:p>
            <a:r>
              <a:rPr lang="en-GB" dirty="0"/>
              <a:t>Learning to </a:t>
            </a:r>
            <a:r>
              <a:rPr lang="en-GB" b="1" dirty="0">
                <a:solidFill>
                  <a:srgbClr val="FF0000"/>
                </a:solidFill>
              </a:rPr>
              <a:t>manage the cognitive load </a:t>
            </a:r>
            <a:r>
              <a:rPr lang="en-GB" dirty="0"/>
              <a:t>is part of doing mathematics</a:t>
            </a:r>
          </a:p>
          <a:p>
            <a:r>
              <a:rPr lang="en-GB" dirty="0"/>
              <a:t>Learning to </a:t>
            </a:r>
            <a:r>
              <a:rPr lang="en-GB" b="1" dirty="0">
                <a:solidFill>
                  <a:srgbClr val="FF0000"/>
                </a:solidFill>
              </a:rPr>
              <a:t>manage the cognitive load </a:t>
            </a:r>
            <a:r>
              <a:rPr lang="en-GB" dirty="0"/>
              <a:t>is part of computational thinking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15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52441-EDA2-44A8-AF48-2B4C778C5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Managing cognitive load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0B51F06C-5400-4110-8ABE-3F5C6AD54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785" y="4913987"/>
            <a:ext cx="1788061" cy="170616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7CF039-0647-45FF-BBB6-A15997179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132" y="1198372"/>
            <a:ext cx="3467100" cy="293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CC5C37-880A-4EFF-A7AC-AAEC7A65A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919" y="836195"/>
            <a:ext cx="1771650" cy="224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3C6B3C-2B6C-4245-9320-ADAF904FA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38" y="2813901"/>
            <a:ext cx="3320161" cy="104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A92342-FB57-4C63-9F08-A644FA47EB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016"/>
          <a:stretch/>
        </p:blipFill>
        <p:spPr>
          <a:xfrm>
            <a:off x="3742275" y="4235638"/>
            <a:ext cx="2339718" cy="12675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948382-7DF1-4551-BC8A-F76C17B1C2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225"/>
          <a:stretch/>
        </p:blipFill>
        <p:spPr>
          <a:xfrm>
            <a:off x="8223913" y="1374230"/>
            <a:ext cx="3374312" cy="27036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3CFB3C-24AB-410A-A169-0FC1FED744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638" y="1366341"/>
            <a:ext cx="2838450" cy="11715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A01F45-C6F5-4BBE-BAE4-C8E88644D466}"/>
              </a:ext>
            </a:extLst>
          </p:cNvPr>
          <p:cNvSpPr txBox="1"/>
          <p:nvPr/>
        </p:nvSpPr>
        <p:spPr>
          <a:xfrm>
            <a:off x="381786" y="3741491"/>
            <a:ext cx="275128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2(a + b) ≡ 2a + 2b</a:t>
            </a:r>
          </a:p>
          <a:p>
            <a:r>
              <a:rPr lang="en-GB" sz="2800" dirty="0"/>
              <a:t>2(</a:t>
            </a:r>
            <a:r>
              <a:rPr lang="en-GB" sz="2800" dirty="0" err="1"/>
              <a:t>a+b</a:t>
            </a:r>
            <a:r>
              <a:rPr lang="en-GB" sz="2800" dirty="0"/>
              <a:t>) = 3c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13DE8C5-FDE8-4E60-B639-246442DDBA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2052" y="4093200"/>
            <a:ext cx="5316173" cy="2380376"/>
          </a:xfrm>
          <a:prstGeom prst="rect">
            <a:avLst/>
          </a:prstGeom>
        </p:spPr>
      </p:pic>
      <p:pic>
        <p:nvPicPr>
          <p:cNvPr id="23" name="Content Placeholder 21">
            <a:extLst>
              <a:ext uri="{FF2B5EF4-FFF2-40B4-BE49-F238E27FC236}">
                <a16:creationId xmlns:a16="http://schemas.microsoft.com/office/drawing/2014/main" id="{38BD7B92-5B2A-4AE7-B2FF-6F1B97D24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846" y="5428106"/>
            <a:ext cx="1249264" cy="1192046"/>
          </a:xfrm>
          <a:prstGeom prst="rect">
            <a:avLst/>
          </a:prstGeom>
        </p:spPr>
      </p:pic>
      <p:pic>
        <p:nvPicPr>
          <p:cNvPr id="24" name="Content Placeholder 21">
            <a:extLst>
              <a:ext uri="{FF2B5EF4-FFF2-40B4-BE49-F238E27FC236}">
                <a16:creationId xmlns:a16="http://schemas.microsoft.com/office/drawing/2014/main" id="{DA51AD59-4014-4DC5-ABDF-A03326CFB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110" y="5772856"/>
            <a:ext cx="887966" cy="84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7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D85CD-3D7E-43AF-9DC3-5F083DB90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20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PISA tests six types of mathematical knowledge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E3177-D450-406C-825C-2641B587F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79932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Computational thinking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Mathematical reasoning </a:t>
            </a:r>
            <a:endParaRPr lang="en-GB" sz="3200" dirty="0"/>
          </a:p>
          <a:p>
            <a:pPr marL="0" indent="0">
              <a:buNone/>
            </a:pPr>
            <a:endParaRPr lang="en-GB" sz="3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DB8C7-0DB7-4BA4-BC15-8142F12B00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8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22491-1104-43D9-A70E-EFC24A13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6132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What else …….?</a:t>
            </a:r>
            <a:br>
              <a:rPr lang="en-GB" b="1" dirty="0">
                <a:latin typeface="+mn-lt"/>
              </a:rPr>
            </a:br>
            <a:r>
              <a:rPr lang="en-GB" b="1" dirty="0">
                <a:latin typeface="+mn-lt"/>
              </a:rPr>
              <a:t>Then what …..?</a:t>
            </a:r>
          </a:p>
        </p:txBody>
      </p:sp>
    </p:spTree>
    <p:extLst>
      <p:ext uri="{BB962C8B-B14F-4D97-AF65-F5344CB8AC3E}">
        <p14:creationId xmlns:p14="http://schemas.microsoft.com/office/powerpoint/2010/main" val="4121497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28FE5-6A4B-4D3E-93CC-875185086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8501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What school mathematics can be … really … according to </a:t>
            </a:r>
            <a:r>
              <a:rPr lang="en-GB" b="1" i="1" dirty="0" err="1">
                <a:latin typeface="+mn-lt"/>
              </a:rPr>
              <a:t>MiS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7873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2290FA3-D4FC-4F49-B559-4E59C4B2E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78" y="742309"/>
            <a:ext cx="92004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Negotiating Meanings for Division. Julia </a:t>
            </a: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Anghileri</a:t>
            </a:r>
            <a:r>
              <a:rPr lang="en-GB" alt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24(2)</a:t>
            </a:r>
            <a:endParaRPr kumimoji="0" lang="en-GB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7" descr="Text&#10;&#10;Description automatically generated">
            <a:extLst>
              <a:ext uri="{FF2B5EF4-FFF2-40B4-BE49-F238E27FC236}">
                <a16:creationId xmlns:a16="http://schemas.microsoft.com/office/drawing/2014/main" id="{68DA37DD-B10C-4BCE-8BC6-82A12AF8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604" y="1758819"/>
            <a:ext cx="3899972" cy="435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C756AC4-CDAA-41B1-9D33-CABD41ED97C7}"/>
              </a:ext>
            </a:extLst>
          </p:cNvPr>
          <p:cNvSpPr/>
          <p:nvPr/>
        </p:nvSpPr>
        <p:spPr>
          <a:xfrm>
            <a:off x="7046752" y="2210341"/>
            <a:ext cx="3347207" cy="172691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8C2447-A3CE-48FE-96AA-A784A3A31BA1}"/>
              </a:ext>
            </a:extLst>
          </p:cNvPr>
          <p:cNvSpPr txBox="1"/>
          <p:nvPr/>
        </p:nvSpPr>
        <p:spPr>
          <a:xfrm>
            <a:off x="7717872" y="2658299"/>
            <a:ext cx="1921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Field for exploration</a:t>
            </a:r>
          </a:p>
        </p:txBody>
      </p:sp>
    </p:spTree>
    <p:extLst>
      <p:ext uri="{BB962C8B-B14F-4D97-AF65-F5344CB8AC3E}">
        <p14:creationId xmlns:p14="http://schemas.microsoft.com/office/powerpoint/2010/main" val="10766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601E0D-8C94-49C1-89AC-4909C9B8C654}"/>
              </a:ext>
            </a:extLst>
          </p:cNvPr>
          <p:cNvSpPr txBox="1"/>
          <p:nvPr/>
        </p:nvSpPr>
        <p:spPr>
          <a:xfrm>
            <a:off x="1180213" y="619545"/>
            <a:ext cx="9622465" cy="396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Removing the Ceilings from Young Children's Number Work Marion Bird. </a:t>
            </a:r>
            <a:r>
              <a:rPr lang="en-GB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21(5)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carrying out set exercises, children are often limited to concentrating on only one idea at a time. Perhaps this is why they often fail to see connections between ideas?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easoning, conjecturing, generalizing, asking questions. “There is often little scope for these when children are working on more prescriptive tasks.”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0738CE3-D842-4004-80CC-C483982BFD62}"/>
              </a:ext>
            </a:extLst>
          </p:cNvPr>
          <p:cNvSpPr/>
          <p:nvPr/>
        </p:nvSpPr>
        <p:spPr>
          <a:xfrm>
            <a:off x="699387" y="3043237"/>
            <a:ext cx="10312400" cy="17827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9053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CCA793-0E89-4A91-A9A2-BEFE5149257C}"/>
              </a:ext>
            </a:extLst>
          </p:cNvPr>
          <p:cNvSpPr txBox="1"/>
          <p:nvPr/>
        </p:nvSpPr>
        <p:spPr>
          <a:xfrm>
            <a:off x="1105786" y="776177"/>
            <a:ext cx="9419974" cy="4631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 Solving Is More than Solving Problems. Janet Duffin and Harriet Marland.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12(5)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 milk bottles into a 6 by 4 crate so that the number of bottles in each row and column is always even.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includes discussion and dispute, and forces us to recognise that different approaches are both possible and desirable”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the desire to reformulate and extend a given problem becomes irresistible”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DC4265F-7DAA-41FE-924C-F9B4C40B826D}"/>
              </a:ext>
            </a:extLst>
          </p:cNvPr>
          <p:cNvSpPr/>
          <p:nvPr/>
        </p:nvSpPr>
        <p:spPr>
          <a:xfrm>
            <a:off x="1178560" y="3230880"/>
            <a:ext cx="9550400" cy="6705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7CA342-0079-4CB1-A44A-9EFA71AE5A0D}"/>
              </a:ext>
            </a:extLst>
          </p:cNvPr>
          <p:cNvSpPr/>
          <p:nvPr/>
        </p:nvSpPr>
        <p:spPr>
          <a:xfrm>
            <a:off x="3139440" y="3779520"/>
            <a:ext cx="6604000" cy="6705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C29DACE-8CD6-4D0C-865F-584E4B36AEB9}"/>
              </a:ext>
            </a:extLst>
          </p:cNvPr>
          <p:cNvSpPr/>
          <p:nvPr/>
        </p:nvSpPr>
        <p:spPr>
          <a:xfrm>
            <a:off x="7969541" y="4823670"/>
            <a:ext cx="2374084" cy="80534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85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4E57F6-6FA8-4956-88AC-B35986ECAEE6}"/>
              </a:ext>
            </a:extLst>
          </p:cNvPr>
          <p:cNvSpPr txBox="1"/>
          <p:nvPr/>
        </p:nvSpPr>
        <p:spPr>
          <a:xfrm>
            <a:off x="1105788" y="1005844"/>
            <a:ext cx="10154092" cy="3145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Algebra with Multilink Cubes. Steve Abbott </a:t>
            </a:r>
            <a:r>
              <a:rPr lang="en-GB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21(2)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Investigate the square pyramid corresponding to the sum 12 + 22 + 32 + 42 +...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upils were engaged on tasks which required them to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algebraic ideas, to generalise, and which brought home the need for some kind of symbolic notation.”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7F2924-75C6-4D0C-9789-F955F8EB193F}"/>
              </a:ext>
            </a:extLst>
          </p:cNvPr>
          <p:cNvSpPr/>
          <p:nvPr/>
        </p:nvSpPr>
        <p:spPr>
          <a:xfrm>
            <a:off x="1105788" y="3093720"/>
            <a:ext cx="5061332" cy="14884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5CCEEED7-6E14-48F5-BAAE-3EFBB148F45E}"/>
              </a:ext>
            </a:extLst>
          </p:cNvPr>
          <p:cNvSpPr/>
          <p:nvPr/>
        </p:nvSpPr>
        <p:spPr>
          <a:xfrm>
            <a:off x="7357145" y="4179488"/>
            <a:ext cx="2374084" cy="80534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4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newspaper, receipt, screenshot&#10;&#10;Description automatically generated">
            <a:extLst>
              <a:ext uri="{FF2B5EF4-FFF2-40B4-BE49-F238E27FC236}">
                <a16:creationId xmlns:a16="http://schemas.microsoft.com/office/drawing/2014/main" id="{5807830D-F3E2-4D74-812A-A545B7F72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22" r="664" b="55573"/>
          <a:stretch/>
        </p:blipFill>
        <p:spPr>
          <a:xfrm>
            <a:off x="230842" y="977015"/>
            <a:ext cx="10150048" cy="4478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57DB22-7EFC-4E7A-A191-E0C005E7C6F1}"/>
              </a:ext>
            </a:extLst>
          </p:cNvPr>
          <p:cNvSpPr txBox="1"/>
          <p:nvPr/>
        </p:nvSpPr>
        <p:spPr>
          <a:xfrm>
            <a:off x="230842" y="295276"/>
            <a:ext cx="7222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Seeing Through the Window, C. Jones </a:t>
            </a:r>
            <a:r>
              <a:rPr lang="en-GB" sz="2800" b="1" dirty="0" err="1"/>
              <a:t>MiS</a:t>
            </a:r>
            <a:r>
              <a:rPr lang="en-GB" sz="2800" b="1" dirty="0"/>
              <a:t> 11(5)</a:t>
            </a:r>
          </a:p>
        </p:txBody>
      </p:sp>
    </p:spTree>
    <p:extLst>
      <p:ext uri="{BB962C8B-B14F-4D97-AF65-F5344CB8AC3E}">
        <p14:creationId xmlns:p14="http://schemas.microsoft.com/office/powerpoint/2010/main" val="19604838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newspaper, receipt, screenshot&#10;&#10;Description automatically generated">
            <a:extLst>
              <a:ext uri="{FF2B5EF4-FFF2-40B4-BE49-F238E27FC236}">
                <a16:creationId xmlns:a16="http://schemas.microsoft.com/office/drawing/2014/main" id="{86E43BAA-0142-4722-AF8E-9116A37E6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282" r="664" b="35073"/>
          <a:stretch/>
        </p:blipFill>
        <p:spPr>
          <a:xfrm>
            <a:off x="468948" y="811884"/>
            <a:ext cx="11374316" cy="1118515"/>
          </a:xfrm>
          <a:prstGeom prst="rect">
            <a:avLst/>
          </a:prstGeom>
        </p:spPr>
      </p:pic>
      <p:pic>
        <p:nvPicPr>
          <p:cNvPr id="3" name="Picture 2" descr="A picture containing text, newspaper, receipt, screenshot&#10;&#10;Description automatically generated">
            <a:extLst>
              <a:ext uri="{FF2B5EF4-FFF2-40B4-BE49-F238E27FC236}">
                <a16:creationId xmlns:a16="http://schemas.microsoft.com/office/drawing/2014/main" id="{1FA9DA6F-8E8C-4CCD-91BF-2C17A8D44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505" r="664" b="15814"/>
          <a:stretch/>
        </p:blipFill>
        <p:spPr>
          <a:xfrm>
            <a:off x="805255" y="2146949"/>
            <a:ext cx="10954648" cy="1786980"/>
          </a:xfrm>
          <a:prstGeom prst="rect">
            <a:avLst/>
          </a:prstGeom>
        </p:spPr>
      </p:pic>
      <p:pic>
        <p:nvPicPr>
          <p:cNvPr id="4" name="Picture 3" descr="A picture containing text, newspaper, receipt, screenshot&#10;&#10;Description automatically generated">
            <a:extLst>
              <a:ext uri="{FF2B5EF4-FFF2-40B4-BE49-F238E27FC236}">
                <a16:creationId xmlns:a16="http://schemas.microsoft.com/office/drawing/2014/main" id="{16BA9AB0-11FE-46C5-88C1-6ECB0BC86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286" r="664" b="332"/>
          <a:stretch/>
        </p:blipFill>
        <p:spPr>
          <a:xfrm>
            <a:off x="985768" y="4454509"/>
            <a:ext cx="9930325" cy="154172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51A3A63-D567-457E-BE29-238A58B369A2}"/>
              </a:ext>
            </a:extLst>
          </p:cNvPr>
          <p:cNvSpPr/>
          <p:nvPr/>
        </p:nvSpPr>
        <p:spPr>
          <a:xfrm>
            <a:off x="1275907" y="4241800"/>
            <a:ext cx="4820093" cy="10007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A08EF3C-A5B0-4BC7-823C-D0B03E5C43F6}"/>
              </a:ext>
            </a:extLst>
          </p:cNvPr>
          <p:cNvSpPr/>
          <p:nvPr/>
        </p:nvSpPr>
        <p:spPr>
          <a:xfrm>
            <a:off x="7290032" y="5486400"/>
            <a:ext cx="2374084" cy="80534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7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8D1690D-75EF-4E58-AB36-8A156960C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21" y="530516"/>
            <a:ext cx="89366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Choices</a:t>
            </a:r>
            <a:r>
              <a:rPr lang="en-GB" alt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 Perks </a:t>
            </a:r>
            <a:r>
              <a:rPr lang="en-GB" alt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Stephanie </a:t>
            </a: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Prestage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</a:t>
            </a:r>
            <a:r>
              <a:rPr lang="en-GB" alt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21(5)</a:t>
            </a:r>
            <a:endParaRPr kumimoji="0" lang="en-GB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12">
            <a:extLst>
              <a:ext uri="{FF2B5EF4-FFF2-40B4-BE49-F238E27FC236}">
                <a16:creationId xmlns:a16="http://schemas.microsoft.com/office/drawing/2014/main" id="{03B9E946-5F4D-4276-A232-56908C04A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t="70978"/>
          <a:stretch/>
        </p:blipFill>
        <p:spPr bwMode="auto">
          <a:xfrm>
            <a:off x="1300294" y="2303505"/>
            <a:ext cx="9842232" cy="20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6CBF889C-3446-4562-BCEB-EDAC53BCA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81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0990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05B0DD-79DD-4F44-AF7E-5FC53B47D2E1}"/>
              </a:ext>
            </a:extLst>
          </p:cNvPr>
          <p:cNvSpPr txBox="1"/>
          <p:nvPr/>
        </p:nvSpPr>
        <p:spPr>
          <a:xfrm>
            <a:off x="1403059" y="1467965"/>
            <a:ext cx="88482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Free on the </a:t>
            </a:r>
            <a:r>
              <a:rPr lang="en-US" sz="2800" dirty="0" err="1"/>
              <a:t>MiS</a:t>
            </a:r>
            <a:r>
              <a:rPr lang="en-US" sz="2800" dirty="0"/>
              <a:t> webpage:</a:t>
            </a:r>
          </a:p>
          <a:p>
            <a:r>
              <a:rPr lang="en-US" sz="2800" b="1" i="1" dirty="0">
                <a:hlinkClick r:id="rId2"/>
              </a:rPr>
              <a:t>Shifting the Paradigm </a:t>
            </a:r>
            <a:r>
              <a:rPr lang="en-US" sz="2800" b="1" dirty="0"/>
              <a:t>by Ben Sparks. </a:t>
            </a:r>
            <a:r>
              <a:rPr lang="en-US" sz="2800" b="1" dirty="0" err="1"/>
              <a:t>MiS</a:t>
            </a:r>
            <a:r>
              <a:rPr lang="en-US" sz="2800" b="1" dirty="0"/>
              <a:t> November 2014 </a:t>
            </a:r>
            <a:endParaRPr lang="en-GB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7A735-F800-4670-97BF-AB261F6344A6}"/>
              </a:ext>
            </a:extLst>
          </p:cNvPr>
          <p:cNvSpPr txBox="1"/>
          <p:nvPr/>
        </p:nvSpPr>
        <p:spPr>
          <a:xfrm>
            <a:off x="3315748" y="2873040"/>
            <a:ext cx="77744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… some inevitable questions – “What is changing? What is staying the same?”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874479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11C256-99DE-4486-BEE7-B71C3EEEA3CF}"/>
              </a:ext>
            </a:extLst>
          </p:cNvPr>
          <p:cNvSpPr txBox="1"/>
          <p:nvPr/>
        </p:nvSpPr>
        <p:spPr>
          <a:xfrm>
            <a:off x="650240" y="419854"/>
            <a:ext cx="7995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/>
              <a:t>Features of mathematical problems</a:t>
            </a: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8CE96B-9522-4CF7-97D9-C112D350956D}"/>
              </a:ext>
            </a:extLst>
          </p:cNvPr>
          <p:cNvSpPr txBox="1"/>
          <p:nvPr/>
        </p:nvSpPr>
        <p:spPr>
          <a:xfrm>
            <a:off x="166744" y="1042248"/>
            <a:ext cx="5008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800" dirty="0"/>
              <a:t>Unfamiliarity</a:t>
            </a:r>
          </a:p>
          <a:p>
            <a:pPr>
              <a:spcBef>
                <a:spcPts val="600"/>
              </a:spcBef>
            </a:pPr>
            <a:r>
              <a:rPr lang="en-GB" sz="2800" dirty="0"/>
              <a:t>Unusual combination of interacting elements</a:t>
            </a:r>
          </a:p>
          <a:p>
            <a:pPr>
              <a:spcBef>
                <a:spcPts val="600"/>
              </a:spcBef>
            </a:pPr>
            <a:r>
              <a:rPr lang="en-GB" sz="2800" dirty="0"/>
              <a:t>Significant cognitive load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27AAD-3C3E-499C-88DE-29A1EF1E2A73}"/>
              </a:ext>
            </a:extLst>
          </p:cNvPr>
          <p:cNvSpPr txBox="1"/>
          <p:nvPr/>
        </p:nvSpPr>
        <p:spPr>
          <a:xfrm>
            <a:off x="5698540" y="1127740"/>
            <a:ext cx="5940842" cy="23237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800" dirty="0"/>
              <a:t>Recognise underlying structures</a:t>
            </a:r>
          </a:p>
          <a:p>
            <a:pPr>
              <a:spcBef>
                <a:spcPts val="600"/>
              </a:spcBef>
            </a:pPr>
            <a:r>
              <a:rPr lang="en-GB" sz="2800" dirty="0"/>
              <a:t>Devise suitable representation</a:t>
            </a:r>
          </a:p>
          <a:p>
            <a:pPr>
              <a:spcBef>
                <a:spcPts val="600"/>
              </a:spcBef>
            </a:pPr>
            <a:r>
              <a:rPr lang="en-GB" sz="2800" dirty="0"/>
              <a:t>Think about meanings and connections</a:t>
            </a:r>
          </a:p>
          <a:p>
            <a:pPr>
              <a:spcBef>
                <a:spcPts val="600"/>
              </a:spcBef>
            </a:pPr>
            <a:r>
              <a:rPr lang="en-GB" sz="2800" dirty="0"/>
              <a:t>Decide what is necessary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B24A5-AA1C-4D03-9112-336E23B95C70}"/>
              </a:ext>
            </a:extLst>
          </p:cNvPr>
          <p:cNvSpPr txBox="1"/>
          <p:nvPr/>
        </p:nvSpPr>
        <p:spPr>
          <a:xfrm>
            <a:off x="220256" y="3911411"/>
            <a:ext cx="3992880" cy="173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800" dirty="0"/>
              <a:t>Deal with awkward numbers </a:t>
            </a:r>
          </a:p>
          <a:p>
            <a:pPr>
              <a:spcBef>
                <a:spcPts val="600"/>
              </a:spcBef>
            </a:pPr>
            <a:r>
              <a:rPr lang="en-GB" sz="2800" dirty="0"/>
              <a:t>Textual comprehension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6BF40-31BA-433D-B18E-B0E8D33202DE}"/>
              </a:ext>
            </a:extLst>
          </p:cNvPr>
          <p:cNvSpPr txBox="1"/>
          <p:nvPr/>
        </p:nvSpPr>
        <p:spPr>
          <a:xfrm>
            <a:off x="1898723" y="5329021"/>
            <a:ext cx="4064767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/>
              <a:t>Derive, devise or</a:t>
            </a:r>
          </a:p>
          <a:p>
            <a:r>
              <a:rPr lang="en-GB" sz="2800" dirty="0"/>
              <a:t>transform known methods</a:t>
            </a: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4B2A2D-3EA6-4CC6-A557-0834856319BA}"/>
              </a:ext>
            </a:extLst>
          </p:cNvPr>
          <p:cNvSpPr txBox="1"/>
          <p:nvPr/>
        </p:nvSpPr>
        <p:spPr>
          <a:xfrm>
            <a:off x="3505829" y="3304978"/>
            <a:ext cx="3862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Remember necessary facts and methods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5126E2-0189-4172-8BDE-DB66621EBECB}"/>
              </a:ext>
            </a:extLst>
          </p:cNvPr>
          <p:cNvSpPr txBox="1"/>
          <p:nvPr/>
        </p:nvSpPr>
        <p:spPr>
          <a:xfrm>
            <a:off x="7147421" y="3710212"/>
            <a:ext cx="4689446" cy="2954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Identify subproblems</a:t>
            </a:r>
          </a:p>
          <a:p>
            <a:r>
              <a:rPr lang="en-GB" sz="2800" dirty="0"/>
              <a:t>Extend findings</a:t>
            </a:r>
          </a:p>
          <a:p>
            <a:r>
              <a:rPr lang="en-GB" sz="2800" dirty="0"/>
              <a:t>Compare methods</a:t>
            </a:r>
          </a:p>
          <a:p>
            <a:r>
              <a:rPr lang="en-GB" sz="2800" dirty="0"/>
              <a:t>Enjoy efficiency</a:t>
            </a:r>
          </a:p>
          <a:p>
            <a:r>
              <a:rPr lang="en-GB" sz="2800" dirty="0"/>
              <a:t>Devise new problems</a:t>
            </a:r>
          </a:p>
          <a:p>
            <a:r>
              <a:rPr lang="en-GB" sz="2800" dirty="0"/>
              <a:t>…</a:t>
            </a:r>
          </a:p>
          <a:p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97316B-CA1F-4D70-B241-17EAFD275998}"/>
              </a:ext>
            </a:extLst>
          </p:cNvPr>
          <p:cNvSpPr/>
          <p:nvPr/>
        </p:nvSpPr>
        <p:spPr>
          <a:xfrm rot="19163840">
            <a:off x="7315239" y="4207875"/>
            <a:ext cx="4014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 beyond …</a:t>
            </a:r>
          </a:p>
        </p:txBody>
      </p:sp>
    </p:spTree>
    <p:extLst>
      <p:ext uri="{BB962C8B-B14F-4D97-AF65-F5344CB8AC3E}">
        <p14:creationId xmlns:p14="http://schemas.microsoft.com/office/powerpoint/2010/main" val="363921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879A7A-D327-43AA-86DF-86C9BAE371AD}"/>
                  </a:ext>
                </a:extLst>
              </p:cNvPr>
              <p:cNvSpPr txBox="1"/>
              <p:nvPr/>
            </p:nvSpPr>
            <p:spPr>
              <a:xfrm>
                <a:off x="979714" y="800827"/>
                <a:ext cx="8834846" cy="708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Find a number, expressed as a fraction, between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879A7A-D327-43AA-86DF-86C9BAE37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14" y="800827"/>
                <a:ext cx="8834846" cy="708399"/>
              </a:xfrm>
              <a:prstGeom prst="rect">
                <a:avLst/>
              </a:prstGeom>
              <a:blipFill>
                <a:blip r:embed="rId2"/>
                <a:stretch>
                  <a:fillRect l="-1449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965951-93CE-4A15-9FA5-7CF115F3DA26}"/>
                  </a:ext>
                </a:extLst>
              </p:cNvPr>
              <p:cNvSpPr txBox="1"/>
              <p:nvPr/>
            </p:nvSpPr>
            <p:spPr>
              <a:xfrm>
                <a:off x="979714" y="1724455"/>
                <a:ext cx="10831287" cy="1139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Find a number, expressed as a fraction, between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, </a:t>
                </a:r>
                <a:r>
                  <a:rPr lang="en-GB" sz="2800" b="1" dirty="0"/>
                  <a:t>that has 11 as  numerator</a:t>
                </a:r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965951-93CE-4A15-9FA5-7CF115F3D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14" y="1724455"/>
                <a:ext cx="10831287" cy="1139286"/>
              </a:xfrm>
              <a:prstGeom prst="rect">
                <a:avLst/>
              </a:prstGeom>
              <a:blipFill>
                <a:blip r:embed="rId3"/>
                <a:stretch>
                  <a:fillRect l="-1182" b="-14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069FCC-E70D-4670-B5F7-5224EAC2F96C}"/>
                  </a:ext>
                </a:extLst>
              </p:cNvPr>
              <p:cNvSpPr txBox="1"/>
              <p:nvPr/>
            </p:nvSpPr>
            <p:spPr>
              <a:xfrm>
                <a:off x="979714" y="3078970"/>
                <a:ext cx="10480766" cy="1416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Find a sequence of numbers, expressed as fractions, between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, </a:t>
                </a:r>
                <a:r>
                  <a:rPr lang="en-GB" sz="2800" b="1" dirty="0"/>
                  <a:t>that have consecutive numbers as their numerators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069FCC-E70D-4670-B5F7-5224EAC2F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14" y="3078970"/>
                <a:ext cx="10480766" cy="1416285"/>
              </a:xfrm>
              <a:prstGeom prst="rect">
                <a:avLst/>
              </a:prstGeom>
              <a:blipFill>
                <a:blip r:embed="rId4"/>
                <a:stretch>
                  <a:fillRect l="-1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070A90-D852-4256-B3F7-EB27AE0B68AF}"/>
                  </a:ext>
                </a:extLst>
              </p:cNvPr>
              <p:cNvSpPr txBox="1"/>
              <p:nvPr/>
            </p:nvSpPr>
            <p:spPr>
              <a:xfrm>
                <a:off x="979714" y="4576783"/>
                <a:ext cx="10058400" cy="1570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Find an</a:t>
                </a:r>
                <a:r>
                  <a:rPr lang="en-GB" sz="28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infinite</a:t>
                </a:r>
                <a:r>
                  <a:rPr lang="en-GB" sz="28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sequence of numbers, expressed as fractions, between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, that have consecutive numbers as their numerators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070A90-D852-4256-B3F7-EB27AE0B6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14" y="4576783"/>
                <a:ext cx="10058400" cy="1570173"/>
              </a:xfrm>
              <a:prstGeom prst="rect">
                <a:avLst/>
              </a:prstGeom>
              <a:blipFill>
                <a:blip r:embed="rId5"/>
                <a:stretch>
                  <a:fillRect l="-1273" t="-3891" b="-105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35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E736E-A3AA-49B4-A599-48529C53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What I find enjoyable about mathematics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C13F-7E86-4D21-B71F-2112E453F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9" y="1968238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Something to explore</a:t>
            </a:r>
          </a:p>
          <a:p>
            <a:r>
              <a:rPr lang="en-GB" dirty="0"/>
              <a:t>Something unresolved</a:t>
            </a:r>
          </a:p>
          <a:p>
            <a:r>
              <a:rPr lang="en-GB" dirty="0"/>
              <a:t>Getting caught up in it</a:t>
            </a:r>
          </a:p>
          <a:p>
            <a:r>
              <a:rPr lang="en-GB" dirty="0"/>
              <a:t>Finding a manipulable representation</a:t>
            </a:r>
          </a:p>
          <a:p>
            <a:r>
              <a:rPr lang="en-GB" dirty="0"/>
              <a:t>The adventure of following a possible solution route</a:t>
            </a:r>
          </a:p>
          <a:p>
            <a:r>
              <a:rPr lang="en-GB" dirty="0"/>
              <a:t>Something I tried actually works</a:t>
            </a:r>
          </a:p>
          <a:p>
            <a:r>
              <a:rPr lang="en-GB" dirty="0"/>
              <a:t>Moments of insight</a:t>
            </a:r>
          </a:p>
          <a:p>
            <a:r>
              <a:rPr lang="en-GB" dirty="0"/>
              <a:t>Finding a solution to a problem – I did this!!!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89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B9EE-8C93-4034-80C6-1959336D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What does a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human</a:t>
            </a:r>
            <a:r>
              <a:rPr lang="en-GB" b="1" dirty="0">
                <a:latin typeface="+mn-lt"/>
              </a:rPr>
              <a:t> mind do in a mathematical situation?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A0E03-A09C-4BDB-8239-04B95793D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3319145"/>
            <a:ext cx="10515600" cy="435133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1753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6944-F99F-412E-B523-8E31457A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71" y="17599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Teachers learn </a:t>
            </a:r>
            <a:r>
              <a:rPr lang="en-GB" b="1" i="1" dirty="0">
                <a:latin typeface="+mn-lt"/>
              </a:rPr>
              <a:t>most</a:t>
            </a:r>
            <a:r>
              <a:rPr lang="en-GB" dirty="0">
                <a:latin typeface="+mn-lt"/>
              </a:rPr>
              <a:t> about human </a:t>
            </a:r>
            <a:r>
              <a:rPr lang="en-GB" b="1" i="1" dirty="0">
                <a:latin typeface="+mn-lt"/>
              </a:rPr>
              <a:t>mathematical</a:t>
            </a:r>
            <a:r>
              <a:rPr lang="en-GB" dirty="0">
                <a:latin typeface="+mn-lt"/>
              </a:rPr>
              <a:t> minds by:</a:t>
            </a:r>
            <a:br>
              <a:rPr lang="en-GB" dirty="0">
                <a:latin typeface="+mn-lt"/>
              </a:rPr>
            </a:br>
            <a:br>
              <a:rPr lang="en-GB" dirty="0"/>
            </a:br>
            <a:br>
              <a:rPr lang="en-GB" dirty="0"/>
            </a:br>
            <a:endParaRPr lang="en-GB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396DDA-12EF-4456-ADE7-D09918AB7494}"/>
              </a:ext>
            </a:extLst>
          </p:cNvPr>
          <p:cNvSpPr txBox="1"/>
          <p:nvPr/>
        </p:nvSpPr>
        <p:spPr>
          <a:xfrm>
            <a:off x="2550252" y="2709644"/>
            <a:ext cx="69041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paying attention to </a:t>
            </a:r>
            <a:r>
              <a:rPr lang="en-GB" sz="2800" dirty="0"/>
              <a:t>people</a:t>
            </a:r>
            <a:r>
              <a:rPr lang="en-GB" sz="2800" dirty="0">
                <a:latin typeface="+mn-lt"/>
              </a:rPr>
              <a:t> doing mathematics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doing mathematics themselves and with others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communicating with other teachers of mathematics</a:t>
            </a:r>
          </a:p>
        </p:txBody>
      </p:sp>
    </p:spTree>
    <p:extLst>
      <p:ext uri="{BB962C8B-B14F-4D97-AF65-F5344CB8AC3E}">
        <p14:creationId xmlns:p14="http://schemas.microsoft.com/office/powerpoint/2010/main" val="30261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20105A-2538-41DA-B96C-C0CF0997E62F}"/>
              </a:ext>
            </a:extLst>
          </p:cNvPr>
          <p:cNvSpPr txBox="1"/>
          <p:nvPr/>
        </p:nvSpPr>
        <p:spPr>
          <a:xfrm>
            <a:off x="1700169" y="1720840"/>
            <a:ext cx="879166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3200" dirty="0"/>
          </a:p>
          <a:p>
            <a:r>
              <a:rPr lang="en-US" sz="3200" dirty="0"/>
              <a:t> … mathematical memory is formed </a:t>
            </a:r>
            <a:r>
              <a:rPr lang="en-US" sz="3200" b="1" dirty="0">
                <a:solidFill>
                  <a:srgbClr val="FF0000"/>
                </a:solidFill>
              </a:rPr>
              <a:t>during</a:t>
            </a:r>
            <a:r>
              <a:rPr lang="en-US" sz="3200" dirty="0"/>
              <a:t> mathematical activities (Szabo 2017)</a:t>
            </a:r>
          </a:p>
          <a:p>
            <a:endParaRPr lang="en-US" sz="3200" dirty="0"/>
          </a:p>
          <a:p>
            <a:r>
              <a:rPr lang="en-US" sz="3200" dirty="0"/>
              <a:t>(</a:t>
            </a:r>
            <a:r>
              <a:rPr lang="en-US" sz="3200" dirty="0" err="1"/>
              <a:t>n.b.</a:t>
            </a:r>
            <a:r>
              <a:rPr lang="en-US" sz="3200" dirty="0"/>
              <a:t> for people following up the references: Szabo’s thesis does a very good job of describing the work and findings of </a:t>
            </a:r>
            <a:r>
              <a:rPr lang="en-US" sz="3200" dirty="0" err="1"/>
              <a:t>Krutetskii</a:t>
            </a:r>
            <a:r>
              <a:rPr lang="en-US" sz="3200" dirty="0"/>
              <a:t>, whose </a:t>
            </a:r>
            <a:r>
              <a:rPr lang="en-US" sz="3200"/>
              <a:t>book might be hard to find now)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5972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DDAFD-F530-4190-A115-03473489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Solving non-routine mathematics problems is learnt through experience of, and reflection on,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solving</a:t>
            </a:r>
            <a:r>
              <a:rPr lang="en-GB" b="1" dirty="0">
                <a:latin typeface="+mn-lt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non-routine</a:t>
            </a:r>
            <a:r>
              <a:rPr lang="en-GB" b="1" dirty="0">
                <a:latin typeface="+mn-lt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mathematical problems</a:t>
            </a:r>
            <a:br>
              <a:rPr lang="en-GB" b="1" dirty="0">
                <a:solidFill>
                  <a:srgbClr val="FF0000"/>
                </a:solidFill>
                <a:latin typeface="+mn-lt"/>
              </a:rPr>
            </a:br>
            <a:br>
              <a:rPr lang="en-GB" b="1" dirty="0">
                <a:solidFill>
                  <a:srgbClr val="FF0000"/>
                </a:solidFill>
                <a:latin typeface="+mn-lt"/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82E35-DA2C-4660-B26E-73C66177F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60" y="4624546"/>
            <a:ext cx="10515600" cy="53830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4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2921-6628-439B-B426-AEBB4CD9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19367"/>
            <a:ext cx="10515600" cy="894715"/>
          </a:xfrm>
        </p:spPr>
        <p:txBody>
          <a:bodyPr>
            <a:normAutofit/>
          </a:bodyPr>
          <a:lstStyle/>
          <a:p>
            <a:r>
              <a:rPr lang="en-GB" sz="28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BD15E-DC5B-4448-B297-6F8701C4B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909003"/>
            <a:ext cx="10515600" cy="548227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600" dirty="0">
                <a:solidFill>
                  <a:srgbClr val="222222"/>
                </a:solidFill>
                <a:ea typeface="Calibri" panose="020F0502020204030204" pitchFamily="34" charset="0"/>
              </a:rPr>
              <a:t>Carlson, M. &amp; </a:t>
            </a:r>
            <a:r>
              <a:rPr lang="en-US" sz="5600" b="0" i="0" dirty="0">
                <a:solidFill>
                  <a:srgbClr val="222222"/>
                </a:solidFill>
                <a:effectLst/>
              </a:rPr>
              <a:t>Bloom, I. (2005). The cyclic nature of problem solving: An emergent multidimensional problem-solving framework. </a:t>
            </a:r>
            <a:r>
              <a:rPr lang="en-US" sz="5600" b="0" i="1" dirty="0">
                <a:solidFill>
                  <a:srgbClr val="222222"/>
                </a:solidFill>
                <a:effectLst/>
              </a:rPr>
              <a:t>Educational studies in Mathematics</a:t>
            </a:r>
            <a:r>
              <a:rPr lang="en-US" sz="560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US" sz="5600" b="0" i="1" dirty="0">
                <a:solidFill>
                  <a:srgbClr val="222222"/>
                </a:solidFill>
                <a:effectLst/>
              </a:rPr>
              <a:t>58</a:t>
            </a:r>
            <a:r>
              <a:rPr lang="en-US" sz="5600" b="0" i="0" dirty="0">
                <a:solidFill>
                  <a:srgbClr val="222222"/>
                </a:solidFill>
                <a:effectLst/>
              </a:rPr>
              <a:t>(1), 45-75.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600" dirty="0" err="1">
                <a:solidFill>
                  <a:srgbClr val="222222"/>
                </a:solidFill>
                <a:ea typeface="Calibri" panose="020F0502020204030204" pitchFamily="34" charset="0"/>
              </a:rPr>
              <a:t>Cuoco</a:t>
            </a:r>
            <a:r>
              <a:rPr lang="en-GB" sz="5600" dirty="0">
                <a:solidFill>
                  <a:srgbClr val="222222"/>
                </a:solidFill>
                <a:ea typeface="Calibri" panose="020F0502020204030204" pitchFamily="34" charset="0"/>
              </a:rPr>
              <a:t>, A., Goldenberg, E. P., &amp; Mark, J. (1996). Habits of mind: An organizing principle for mathematics curricula. </a:t>
            </a:r>
            <a:r>
              <a:rPr lang="en-GB" sz="5600" i="1" dirty="0"/>
              <a:t>The Journal of Mathematical </a:t>
            </a:r>
            <a:r>
              <a:rPr lang="en-GB" sz="5600" i="1" dirty="0" err="1"/>
              <a:t>Behavior</a:t>
            </a:r>
            <a:r>
              <a:rPr lang="en-GB" sz="5600" dirty="0"/>
              <a:t>, </a:t>
            </a:r>
            <a:r>
              <a:rPr lang="en-GB" sz="5600" i="1" dirty="0"/>
              <a:t>15</a:t>
            </a:r>
            <a:r>
              <a:rPr lang="en-GB" sz="5600" dirty="0"/>
              <a:t>(4), 375-402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>
                <a:solidFill>
                  <a:srgbClr val="333333"/>
                </a:solidFill>
              </a:rPr>
              <a:t>Educational Endowment Foundation</a:t>
            </a:r>
            <a:r>
              <a:rPr lang="en-US" sz="5600" dirty="0">
                <a:solidFill>
                  <a:srgbClr val="333333"/>
                </a:solidFill>
                <a:hlinkClick r:id="rId2"/>
              </a:rPr>
              <a:t>educationendowmentfoundation.org.uk/education-evidence/evidence-reviews/mathematics-in-key-stages-2-and-3</a:t>
            </a:r>
            <a:r>
              <a:rPr lang="en-US" sz="5600" dirty="0">
                <a:solidFill>
                  <a:srgbClr val="333333"/>
                </a:solidFill>
              </a:rPr>
              <a:t>. Also evidence-reviews/cognitive-science-approaches-in-the-classroom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 err="1">
                <a:solidFill>
                  <a:srgbClr val="222222"/>
                </a:solidFill>
              </a:rPr>
              <a:t>Fülöp</a:t>
            </a:r>
            <a:r>
              <a:rPr lang="en-US" sz="5600" dirty="0">
                <a:solidFill>
                  <a:srgbClr val="222222"/>
                </a:solidFill>
              </a:rPr>
              <a:t>, É. (2021). Developing Problem-Solving Abilities by Learning Problem-Solving Strategies </a:t>
            </a:r>
            <a:r>
              <a:rPr lang="en-US" sz="5600" i="1" dirty="0">
                <a:solidFill>
                  <a:srgbClr val="222222"/>
                </a:solidFill>
              </a:rPr>
              <a:t>Scandinavian Journal of Educational Research</a:t>
            </a:r>
            <a:endParaRPr lang="en-US" sz="5600" dirty="0">
              <a:solidFill>
                <a:srgbClr val="22222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>
                <a:solidFill>
                  <a:srgbClr val="222222"/>
                </a:solidFill>
              </a:rPr>
              <a:t>Hewitt, D. https://www.atm.org.uk/CPD-for-Mathematics-Teachers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600" dirty="0"/>
              <a:t>Kilpatrick, J., </a:t>
            </a:r>
            <a:r>
              <a:rPr lang="en-US" sz="5600" b="0" i="0" dirty="0">
                <a:solidFill>
                  <a:srgbClr val="222222"/>
                </a:solidFill>
                <a:effectLst/>
              </a:rPr>
              <a:t>Swafford, J., &amp; </a:t>
            </a:r>
            <a:r>
              <a:rPr lang="en-US" sz="5600" b="0" i="0" dirty="0" err="1">
                <a:solidFill>
                  <a:srgbClr val="222222"/>
                </a:solidFill>
                <a:effectLst/>
              </a:rPr>
              <a:t>Findell</a:t>
            </a:r>
            <a:r>
              <a:rPr lang="en-US" sz="5600" b="0" i="0" dirty="0">
                <a:solidFill>
                  <a:srgbClr val="222222"/>
                </a:solidFill>
                <a:effectLst/>
              </a:rPr>
              <a:t>, B. (2001). </a:t>
            </a:r>
            <a:r>
              <a:rPr lang="en-US" sz="5600" b="0" i="1" dirty="0">
                <a:solidFill>
                  <a:srgbClr val="222222"/>
                </a:solidFill>
                <a:effectLst/>
              </a:rPr>
              <a:t>Adding it up: Helping children learn mathematics</a:t>
            </a:r>
            <a:r>
              <a:rPr lang="en-US" sz="5600" b="0" i="0" dirty="0">
                <a:solidFill>
                  <a:srgbClr val="222222"/>
                </a:solidFill>
                <a:effectLst/>
              </a:rPr>
              <a:t>. Washington, DC: National Academy Press.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 err="1"/>
              <a:t>Krutetskii</a:t>
            </a:r>
            <a:r>
              <a:rPr lang="en-US" sz="5600" dirty="0"/>
              <a:t>, V.A (1976 </a:t>
            </a:r>
            <a:r>
              <a:rPr lang="en-US" sz="5600" i="1" dirty="0"/>
              <a:t>The psychology of mathematical abilities in schoolchildren </a:t>
            </a:r>
            <a:r>
              <a:rPr lang="en-US" sz="5600" dirty="0"/>
              <a:t>Chicago: University of Chicago Press</a:t>
            </a:r>
            <a:endParaRPr lang="en-US" sz="5600" b="0" i="0" dirty="0">
              <a:solidFill>
                <a:srgbClr val="222222"/>
              </a:solidFill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>
                <a:solidFill>
                  <a:srgbClr val="222222"/>
                </a:solidFill>
              </a:rPr>
              <a:t>Lee, H. S., &amp; Anderson, J. R. (2013). Student learning: What has instruction got to do with it?. </a:t>
            </a:r>
            <a:r>
              <a:rPr lang="en-US" sz="5600" i="1" dirty="0">
                <a:solidFill>
                  <a:srgbClr val="222222"/>
                </a:solidFill>
              </a:rPr>
              <a:t>Annual review of psychology</a:t>
            </a:r>
            <a:r>
              <a:rPr lang="en-US" sz="5600" dirty="0">
                <a:solidFill>
                  <a:srgbClr val="222222"/>
                </a:solidFill>
              </a:rPr>
              <a:t>, </a:t>
            </a:r>
            <a:r>
              <a:rPr lang="en-US" sz="5600" i="1" dirty="0">
                <a:solidFill>
                  <a:srgbClr val="222222"/>
                </a:solidFill>
              </a:rPr>
              <a:t>64</a:t>
            </a:r>
            <a:r>
              <a:rPr lang="en-US" sz="5600" dirty="0">
                <a:solidFill>
                  <a:srgbClr val="222222"/>
                </a:solidFill>
              </a:rPr>
              <a:t>, 445-469.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 err="1">
                <a:solidFill>
                  <a:srgbClr val="333333"/>
                </a:solidFill>
              </a:rPr>
              <a:t>Marton</a:t>
            </a:r>
            <a:r>
              <a:rPr lang="en-US" sz="5600" dirty="0">
                <a:solidFill>
                  <a:srgbClr val="333333"/>
                </a:solidFill>
              </a:rPr>
              <a:t>, F., </a:t>
            </a:r>
            <a:r>
              <a:rPr lang="en-US" sz="5600" dirty="0" err="1">
                <a:solidFill>
                  <a:srgbClr val="333333"/>
                </a:solidFill>
              </a:rPr>
              <a:t>Dall'Alba</a:t>
            </a:r>
            <a:r>
              <a:rPr lang="en-US" sz="5600" dirty="0">
                <a:solidFill>
                  <a:srgbClr val="333333"/>
                </a:solidFill>
              </a:rPr>
              <a:t>, G. A., &amp; </a:t>
            </a:r>
            <a:r>
              <a:rPr lang="en-US" sz="5600" dirty="0" err="1">
                <a:solidFill>
                  <a:srgbClr val="333333"/>
                </a:solidFill>
              </a:rPr>
              <a:t>Tse</a:t>
            </a:r>
            <a:r>
              <a:rPr lang="en-US" sz="5600" dirty="0">
                <a:solidFill>
                  <a:srgbClr val="333333"/>
                </a:solidFill>
              </a:rPr>
              <a:t>, L. K. (1996). Memorizing and understanding: The keys to the paradox? In D. A. Watkins &amp; J. B. Biggs (Eds.), </a:t>
            </a:r>
            <a:r>
              <a:rPr lang="en-US" sz="5600" i="1" dirty="0">
                <a:solidFill>
                  <a:srgbClr val="333333"/>
                </a:solidFill>
              </a:rPr>
              <a:t>The Chinese Learner</a:t>
            </a:r>
            <a:r>
              <a:rPr lang="en-US" sz="5600" dirty="0">
                <a:solidFill>
                  <a:srgbClr val="333333"/>
                </a:solidFill>
              </a:rPr>
              <a:t> (pp. 69–83). Hong Kong/Melbourne: Comparative Education Research Centre, The University of Hong Kong/Australian Council for Educational Research.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>
                <a:solidFill>
                  <a:srgbClr val="333333"/>
                </a:solidFill>
              </a:rPr>
              <a:t>Mathematics in Schools, archive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b="0" i="0" dirty="0" err="1">
                <a:solidFill>
                  <a:srgbClr val="222222"/>
                </a:solidFill>
                <a:effectLst/>
              </a:rPr>
              <a:t>Niss</a:t>
            </a:r>
            <a:r>
              <a:rPr lang="en-US" sz="5600" b="0" i="0" dirty="0">
                <a:solidFill>
                  <a:srgbClr val="222222"/>
                </a:solidFill>
                <a:effectLst/>
              </a:rPr>
              <a:t>, M., &amp; </a:t>
            </a:r>
            <a:r>
              <a:rPr lang="en-US" sz="5600" b="0" i="0" dirty="0" err="1">
                <a:solidFill>
                  <a:srgbClr val="222222"/>
                </a:solidFill>
                <a:effectLst/>
              </a:rPr>
              <a:t>Højgaard</a:t>
            </a:r>
            <a:r>
              <a:rPr lang="en-US" sz="5600" b="0" i="0" dirty="0">
                <a:solidFill>
                  <a:srgbClr val="222222"/>
                </a:solidFill>
                <a:effectLst/>
              </a:rPr>
              <a:t>, T. (2019). Mathematical competencies revisited. </a:t>
            </a:r>
            <a:r>
              <a:rPr lang="en-US" sz="5600" b="0" i="1" dirty="0">
                <a:solidFill>
                  <a:srgbClr val="222222"/>
                </a:solidFill>
                <a:effectLst/>
              </a:rPr>
              <a:t>Educational Studies in Mathematics</a:t>
            </a:r>
            <a:r>
              <a:rPr lang="en-US" sz="560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US" sz="5600" b="0" i="1" dirty="0">
                <a:solidFill>
                  <a:srgbClr val="222222"/>
                </a:solidFill>
                <a:effectLst/>
              </a:rPr>
              <a:t>102</a:t>
            </a:r>
            <a:r>
              <a:rPr lang="en-US" sz="5600" b="0" i="0" dirty="0">
                <a:solidFill>
                  <a:srgbClr val="222222"/>
                </a:solidFill>
                <a:effectLst/>
              </a:rPr>
              <a:t>(1), 9-28.</a:t>
            </a:r>
            <a:endParaRPr lang="en-US" sz="5600" dirty="0">
              <a:solidFill>
                <a:srgbClr val="22222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/>
              <a:t>PISA: </a:t>
            </a:r>
            <a:r>
              <a:rPr lang="en-US" sz="5600" dirty="0">
                <a:hlinkClick r:id="rId3"/>
              </a:rPr>
              <a:t>https://data.oecd.org/pisa/mathematics-performance-pisa.htm</a:t>
            </a:r>
            <a:endParaRPr lang="en-US" sz="5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b="0" i="0" dirty="0" err="1">
                <a:solidFill>
                  <a:srgbClr val="222222"/>
                </a:solidFill>
                <a:effectLst/>
              </a:rPr>
              <a:t>Rittle</a:t>
            </a:r>
            <a:r>
              <a:rPr lang="en-US" sz="5600" b="0" i="0" dirty="0">
                <a:solidFill>
                  <a:srgbClr val="222222"/>
                </a:solidFill>
                <a:effectLst/>
              </a:rPr>
              <a:t>-Johnson, B., &amp; Schneider, M. (2015). Developing conceptual and procedural knowledge of mathematics. </a:t>
            </a:r>
            <a:r>
              <a:rPr lang="en-US" sz="5600" b="0" i="1" dirty="0">
                <a:solidFill>
                  <a:srgbClr val="222222"/>
                </a:solidFill>
                <a:effectLst/>
              </a:rPr>
              <a:t>Oxford handbook of numerical cognition</a:t>
            </a:r>
            <a:r>
              <a:rPr lang="en-US" sz="5600" b="0" i="0" dirty="0">
                <a:solidFill>
                  <a:srgbClr val="222222"/>
                </a:solidFill>
                <a:effectLst/>
              </a:rPr>
              <a:t>, 1118-1134.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b="0" i="0" dirty="0">
                <a:solidFill>
                  <a:srgbClr val="222222"/>
                </a:solidFill>
                <a:effectLst/>
              </a:rPr>
              <a:t>Star, J. R., &amp; Stylianides, G. J. (2013). Procedural and conceptual knowledge: Exploring the gap between knowledge type and knowledge quality. </a:t>
            </a:r>
            <a:r>
              <a:rPr lang="en-US" sz="5600" b="0" i="1" dirty="0">
                <a:solidFill>
                  <a:srgbClr val="222222"/>
                </a:solidFill>
                <a:effectLst/>
              </a:rPr>
              <a:t>Canadian journal of science, mathematics and technology education</a:t>
            </a:r>
            <a:r>
              <a:rPr lang="en-US" sz="560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US" sz="5600" b="0" i="1" dirty="0">
                <a:solidFill>
                  <a:srgbClr val="222222"/>
                </a:solidFill>
                <a:effectLst/>
              </a:rPr>
              <a:t>13</a:t>
            </a:r>
            <a:r>
              <a:rPr lang="en-US" sz="5600" b="0" i="0" dirty="0">
                <a:solidFill>
                  <a:srgbClr val="222222"/>
                </a:solidFill>
                <a:effectLst/>
              </a:rPr>
              <a:t>(2), 169-181.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>
                <a:solidFill>
                  <a:srgbClr val="222222"/>
                </a:solidFill>
              </a:rPr>
              <a:t>Steward, D. </a:t>
            </a:r>
            <a:r>
              <a:rPr lang="en-GB" sz="5600" dirty="0">
                <a:hlinkClick r:id="rId4"/>
              </a:rPr>
              <a:t>https://donsteward.blogspot.com/search/label/angles%20in%20polygons</a:t>
            </a:r>
            <a:endParaRPr lang="en-GB" sz="5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b="0" i="0" dirty="0">
                <a:solidFill>
                  <a:srgbClr val="222222"/>
                </a:solidFill>
                <a:effectLst/>
              </a:rPr>
              <a:t>Szabo, A. (2017). </a:t>
            </a:r>
            <a:r>
              <a:rPr lang="en-US" sz="5600" b="0" i="1" dirty="0">
                <a:solidFill>
                  <a:srgbClr val="222222"/>
                </a:solidFill>
                <a:effectLst/>
              </a:rPr>
              <a:t>Mathematical abilities and mathematical memory during problem solving and some aspects of mathematics education for gifted pupils</a:t>
            </a:r>
            <a:r>
              <a:rPr lang="en-US" sz="5600" b="0" i="0" dirty="0">
                <a:solidFill>
                  <a:srgbClr val="222222"/>
                </a:solidFill>
                <a:effectLst/>
              </a:rPr>
              <a:t> (Doctoral dissertation, Department of Mathematics and Science Education, Stockholm University). </a:t>
            </a:r>
            <a:r>
              <a:rPr lang="en-GB" sz="5600" dirty="0"/>
              <a:t>https://www.diva-portal.org/smash/record.jsf?pid=diva2%3A1143981&amp;dswid=-6329</a:t>
            </a:r>
            <a:endParaRPr lang="en-US" sz="5600" dirty="0">
              <a:solidFill>
                <a:srgbClr val="22222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>
                <a:solidFill>
                  <a:srgbClr val="333333"/>
                </a:solidFill>
              </a:rPr>
              <a:t>What Works Clearinghouse </a:t>
            </a:r>
            <a:r>
              <a:rPr lang="en-GB" sz="5600" dirty="0">
                <a:hlinkClick r:id="rId5"/>
              </a:rPr>
              <a:t>https://ies.ed.gov/ncee/wwc/Docs/PracticeGuide/MPS_PG_043012.pdf</a:t>
            </a:r>
            <a:endParaRPr lang="en-US" sz="5600" dirty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426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A704-BBB8-4AE2-999E-3089F62B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1D660-93BA-46A5-BA3D-DA7F563AB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pmtheta.com</a:t>
            </a:r>
          </a:p>
          <a:p>
            <a:pPr marL="0" indent="0">
              <a:buNone/>
            </a:pPr>
            <a:r>
              <a:rPr lang="en-GB" dirty="0"/>
              <a:t>@annemathswatson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annewatson1089@gmail.com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42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814D46-C58D-47AA-8116-0451B705B06F}"/>
              </a:ext>
            </a:extLst>
          </p:cNvPr>
          <p:cNvSpPr txBox="1"/>
          <p:nvPr/>
        </p:nvSpPr>
        <p:spPr>
          <a:xfrm>
            <a:off x="1279415" y="1506307"/>
            <a:ext cx="10114280" cy="38010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dirty="0"/>
              <a:t>Wonder before acting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Suspect there are simple ways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Seek &amp; recognise patterns &amp; relationships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Relate wholes &amp; parts (FRACTIONS!)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Use conceptual knowledge of fractions, equivalence, the meaning of  the numerator, infinite sequences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Conjecture about possible effects of actions</a:t>
            </a:r>
          </a:p>
          <a:p>
            <a:r>
              <a:rPr lang="en-GB" sz="2400" dirty="0"/>
              <a:t>Maybe want to make up some questions that are like these (and wonder how 				Dave made these up)</a:t>
            </a:r>
          </a:p>
        </p:txBody>
      </p:sp>
    </p:spTree>
    <p:extLst>
      <p:ext uri="{BB962C8B-B14F-4D97-AF65-F5344CB8AC3E}">
        <p14:creationId xmlns:p14="http://schemas.microsoft.com/office/powerpoint/2010/main" val="336565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8D8951-8DED-4039-845E-55A022DBB8AF}"/>
              </a:ext>
            </a:extLst>
          </p:cNvPr>
          <p:cNvSpPr txBox="1"/>
          <p:nvPr/>
        </p:nvSpPr>
        <p:spPr>
          <a:xfrm>
            <a:off x="2239926" y="1961806"/>
            <a:ext cx="665598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Always, sometimes, or never true?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E8AB5E-7558-48C1-9D12-5800E1402E99}"/>
              </a:ext>
            </a:extLst>
          </p:cNvPr>
          <p:cNvSpPr txBox="1"/>
          <p:nvPr/>
        </p:nvSpPr>
        <p:spPr>
          <a:xfrm>
            <a:off x="2239926" y="2715859"/>
            <a:ext cx="8750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If you add the same number to the numerator and the denominator of a fraction, the fraction value increases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9C1109-BD2F-4342-87B3-2C16457D7236}"/>
              </a:ext>
            </a:extLst>
          </p:cNvPr>
          <p:cNvSpPr txBox="1"/>
          <p:nvPr/>
        </p:nvSpPr>
        <p:spPr>
          <a:xfrm>
            <a:off x="1201479" y="5762847"/>
            <a:ext cx="1786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from PISA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FB1F1-1C53-4253-8662-01E7603DA912}"/>
              </a:ext>
            </a:extLst>
          </p:cNvPr>
          <p:cNvSpPr txBox="1"/>
          <p:nvPr/>
        </p:nvSpPr>
        <p:spPr>
          <a:xfrm>
            <a:off x="1013552" y="649994"/>
            <a:ext cx="3613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What else …?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85CAD3-B790-4B21-BB3D-3D59B85A68C9}"/>
              </a:ext>
            </a:extLst>
          </p:cNvPr>
          <p:cNvSpPr txBox="1"/>
          <p:nvPr/>
        </p:nvSpPr>
        <p:spPr>
          <a:xfrm>
            <a:off x="9118832" y="595510"/>
            <a:ext cx="275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field for exploration?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06F093E-20EB-4893-95E2-35ADEB989362}"/>
              </a:ext>
            </a:extLst>
          </p:cNvPr>
          <p:cNvSpPr/>
          <p:nvPr/>
        </p:nvSpPr>
        <p:spPr>
          <a:xfrm>
            <a:off x="8338657" y="234892"/>
            <a:ext cx="3347207" cy="172691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00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1A4F-827C-420D-BE2A-4ACECC1A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What else …….?</a:t>
            </a:r>
            <a:br>
              <a:rPr lang="en-GB" b="1" dirty="0">
                <a:latin typeface="+mn-lt"/>
              </a:rPr>
            </a:br>
            <a:r>
              <a:rPr lang="en-GB" b="1" dirty="0">
                <a:latin typeface="+mn-lt"/>
              </a:rPr>
              <a:t>Then what ……?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93108-DEAF-4B3D-9EA0-565D7AB02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Calculate:</a:t>
            </a:r>
          </a:p>
          <a:p>
            <a:pPr marL="0" indent="0">
              <a:buNone/>
            </a:pPr>
            <a:r>
              <a:rPr lang="en-GB" dirty="0"/>
              <a:t>20 – 19 + 18 – 17 + 16 – 15 + 14 – 13 + 12 – 11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aseline="30000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B14C85C-59C4-40C9-AACC-D66D9214E671}"/>
              </a:ext>
            </a:extLst>
          </p:cNvPr>
          <p:cNvSpPr/>
          <p:nvPr/>
        </p:nvSpPr>
        <p:spPr>
          <a:xfrm>
            <a:off x="7038363" y="3548543"/>
            <a:ext cx="4219663" cy="172691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C3E25-5631-48A5-A141-1D025B81BBBC}"/>
              </a:ext>
            </a:extLst>
          </p:cNvPr>
          <p:cNvSpPr txBox="1"/>
          <p:nvPr/>
        </p:nvSpPr>
        <p:spPr>
          <a:xfrm>
            <a:off x="7636079" y="3950335"/>
            <a:ext cx="30347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Can differences be a field for exploration?</a:t>
            </a:r>
          </a:p>
        </p:txBody>
      </p:sp>
    </p:spTree>
    <p:extLst>
      <p:ext uri="{BB962C8B-B14F-4D97-AF65-F5344CB8AC3E}">
        <p14:creationId xmlns:p14="http://schemas.microsoft.com/office/powerpoint/2010/main" val="387014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2553</Words>
  <Application>Microsoft Office PowerPoint</Application>
  <PresentationFormat>Widescreen</PresentationFormat>
  <Paragraphs>331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Calibri Light</vt:lpstr>
      <vt:lpstr>Cambria Math</vt:lpstr>
      <vt:lpstr>Verdana</vt:lpstr>
      <vt:lpstr>Office Theme</vt:lpstr>
      <vt:lpstr>What school mathematics can be … really</vt:lpstr>
      <vt:lpstr>PowerPoint Presentation</vt:lpstr>
      <vt:lpstr>PowerPoint Presentation</vt:lpstr>
      <vt:lpstr>Find a number, expressed as a fraction, between 5/7 and 3/4 </vt:lpstr>
      <vt:lpstr>What else …….? Then what …..?</vt:lpstr>
      <vt:lpstr>PowerPoint Presentation</vt:lpstr>
      <vt:lpstr>PowerPoint Presentation</vt:lpstr>
      <vt:lpstr>PowerPoint Presentation</vt:lpstr>
      <vt:lpstr>What else …….? Then what ……?</vt:lpstr>
      <vt:lpstr>What else …? </vt:lpstr>
      <vt:lpstr>The solution of unfamiliar, not-yet-routine, problems can create a reason for learning some new mathematics  </vt:lpstr>
      <vt:lpstr>PowerPoint Presentation</vt:lpstr>
      <vt:lpstr>PowerPoint Presentation</vt:lpstr>
      <vt:lpstr>PowerPoint Presentation</vt:lpstr>
      <vt:lpstr>PowerPoint Presentation</vt:lpstr>
      <vt:lpstr>What’s the problem with 17?</vt:lpstr>
      <vt:lpstr>What else …….? Then what …..?  </vt:lpstr>
      <vt:lpstr>PowerPoint Presentation</vt:lpstr>
      <vt:lpstr>PowerPoint Presentation</vt:lpstr>
      <vt:lpstr>Find a number, expressed as a fraction, between 5/7 and 3/4 </vt:lpstr>
      <vt:lpstr>PowerPoint Presentation</vt:lpstr>
      <vt:lpstr>PowerPoint Presentation</vt:lpstr>
      <vt:lpstr>PowerPoint Presentation</vt:lpstr>
      <vt:lpstr>PowerPoint Presentation</vt:lpstr>
      <vt:lpstr>What forms of knowledge are needed?</vt:lpstr>
      <vt:lpstr>PowerPoint Presentation</vt:lpstr>
      <vt:lpstr>How many problem solving strategies have been implied so far in this talk?</vt:lpstr>
      <vt:lpstr>Sources of problem-solving advice:</vt:lpstr>
      <vt:lpstr>PowerPoint Presentation</vt:lpstr>
      <vt:lpstr>The solution of unfamiliar, non-routine, problems is the aim of learning mathematics  </vt:lpstr>
      <vt:lpstr>Our NC thinks so</vt:lpstr>
      <vt:lpstr>Our non-statutory guidelines think so</vt:lpstr>
      <vt:lpstr>Other countries think so</vt:lpstr>
      <vt:lpstr>Educational Endowment Foundation thinks so</vt:lpstr>
      <vt:lpstr>What Works Clearing House thinks 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forms of knowledge are needed?</vt:lpstr>
      <vt:lpstr>Teaching problem solving </vt:lpstr>
      <vt:lpstr>PowerPoint Presentation</vt:lpstr>
      <vt:lpstr> </vt:lpstr>
      <vt:lpstr>PowerPoint Presentation</vt:lpstr>
      <vt:lpstr>Doesn’t solving problems create high cognitive load for learners?</vt:lpstr>
      <vt:lpstr>Managing cognitive load</vt:lpstr>
      <vt:lpstr>PISA tests six types of mathematical knowledge </vt:lpstr>
      <vt:lpstr>What school mathematics can be … really … according to MiS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 find enjoyable about mathematics</vt:lpstr>
      <vt:lpstr>What does a human mind do in a mathematical situation?</vt:lpstr>
      <vt:lpstr>Teachers learn most about human mathematical minds by:   </vt:lpstr>
      <vt:lpstr>PowerPoint Presentation</vt:lpstr>
      <vt:lpstr>Solving non-routine mathematics problems is learnt through experience of, and reflection on, solving non-routine mathematical problems   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Watson</dc:creator>
  <cp:lastModifiedBy>Anne Watson</cp:lastModifiedBy>
  <cp:revision>6</cp:revision>
  <cp:lastPrinted>2022-04-13T08:39:30Z</cp:lastPrinted>
  <dcterms:created xsi:type="dcterms:W3CDTF">2021-12-16T11:36:43Z</dcterms:created>
  <dcterms:modified xsi:type="dcterms:W3CDTF">2022-04-14T07:31:30Z</dcterms:modified>
</cp:coreProperties>
</file>