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</p:sldMasterIdLst>
  <p:notesMasterIdLst>
    <p:notesMasterId r:id="rId31"/>
  </p:notesMasterIdLst>
  <p:sldIdLst>
    <p:sldId id="278" r:id="rId2"/>
    <p:sldId id="276" r:id="rId3"/>
    <p:sldId id="292" r:id="rId4"/>
    <p:sldId id="323" r:id="rId5"/>
    <p:sldId id="324" r:id="rId6"/>
    <p:sldId id="290" r:id="rId7"/>
    <p:sldId id="286" r:id="rId8"/>
    <p:sldId id="326" r:id="rId9"/>
    <p:sldId id="327" r:id="rId10"/>
    <p:sldId id="339" r:id="rId11"/>
    <p:sldId id="340" r:id="rId12"/>
    <p:sldId id="346" r:id="rId13"/>
    <p:sldId id="349" r:id="rId14"/>
    <p:sldId id="287" r:id="rId15"/>
    <p:sldId id="291" r:id="rId16"/>
    <p:sldId id="288" r:id="rId17"/>
    <p:sldId id="318" r:id="rId18"/>
    <p:sldId id="289" r:id="rId19"/>
    <p:sldId id="319" r:id="rId20"/>
    <p:sldId id="266" r:id="rId21"/>
    <p:sldId id="312" r:id="rId22"/>
    <p:sldId id="313" r:id="rId23"/>
    <p:sldId id="305" r:id="rId24"/>
    <p:sldId id="306" r:id="rId25"/>
    <p:sldId id="307" r:id="rId26"/>
    <p:sldId id="268" r:id="rId27"/>
    <p:sldId id="269" r:id="rId28"/>
    <p:sldId id="270" r:id="rId29"/>
    <p:sldId id="274" r:id="rId3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581" autoAdjust="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35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2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215AFCCA-8439-480D-A07F-07914FFF5E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1324CB5-8EC7-40BC-B18D-8F1AAD21A6D4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3379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9095A64-D064-4ADC-A628-59F7C8774306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4301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GB" smtClean="0"/>
              <a:t>Drawing from other experience of looking at patterns of layout and digits, something vaguely familiar, to identify a generality here</a:t>
            </a:r>
          </a:p>
          <a:p>
            <a:pPr eaLnBrk="1" hangingPunct="1"/>
            <a:r>
              <a:rPr lang="en-GB" smtClean="0"/>
              <a:t>Going beyond the mere generation of answers</a:t>
            </a:r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Davydov related?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Across the Grain?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3A20F1A-8D62-4A73-AC42-2C725D587570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4403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GB" sz="1000" smtClean="0"/>
              <a:t>The teacher provides a range of particular examples of some general structure, method, class of mathematical objects etc. in a classroom context in which these can be discussed, named, played with etc.</a:t>
            </a:r>
          </a:p>
          <a:p>
            <a:pPr eaLnBrk="1" hangingPunct="1"/>
            <a:endParaRPr lang="en-GB" sz="1000" smtClean="0"/>
          </a:p>
          <a:p>
            <a:pPr eaLnBrk="1" hangingPunct="1"/>
            <a:r>
              <a:rPr lang="en-GB" sz="1000" smtClean="0"/>
              <a:t>From these experiences, learners develop personal images of a concept, including the associated language, notations, examples, uses</a:t>
            </a:r>
          </a:p>
          <a:p>
            <a:pPr eaLnBrk="1" hangingPunct="1"/>
            <a:endParaRPr lang="en-GB" sz="1000" smtClean="0"/>
          </a:p>
          <a:p>
            <a:pPr eaLnBrk="1" hangingPunct="1"/>
            <a:r>
              <a:rPr lang="en-GB" sz="1000" smtClean="0"/>
              <a:t>Classroom mathematical ideas are a mixture of natural and scientific concepts (Vygotsky) or intuitive and formal understandings (Fischbein)</a:t>
            </a:r>
          </a:p>
          <a:p>
            <a:pPr eaLnBrk="1" hangingPunct="1"/>
            <a:endParaRPr lang="en-GB" sz="1000" smtClean="0"/>
          </a:p>
          <a:p>
            <a:pPr eaLnBrk="1" hangingPunct="1"/>
            <a:r>
              <a:rPr lang="en-GB" sz="1000" smtClean="0"/>
              <a:t> </a:t>
            </a:r>
            <a:endParaRPr lang="en-US" sz="1000" smtClean="0"/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E6C6AD8-7148-444A-B5B4-CC48C362B327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4505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89A7B8C-AC53-474D-B0BB-68659C5090A9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4608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A22C5AC-6994-4A1D-886F-93979EBE4EB2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4710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AD2DDDF-BF19-4F2B-9E71-9F79CA5C3898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4813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FA05619-1BDE-440D-A4C5-1603F2C36981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4915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D123238-D8A0-4212-91FA-77CCE90B8944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5017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07A1F92-42B4-4C7B-8BF0-E7BE6C40225C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5120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9D88504-5BDE-4401-9AB5-FBEC9FE96386}" type="slidenum">
              <a:rPr lang="en-US" smtClean="0"/>
              <a:pPr/>
              <a:t>19</a:t>
            </a:fld>
            <a:endParaRPr lang="en-US" smtClean="0"/>
          </a:p>
        </p:txBody>
      </p:sp>
      <p:sp>
        <p:nvSpPr>
          <p:cNvPr id="5222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2A5461E-B04F-4F54-A253-290807EEC667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3481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1AED2F9-B4A6-4337-9A4D-E30B92FDA7E8}" type="slidenum">
              <a:rPr lang="en-US" smtClean="0"/>
              <a:pPr/>
              <a:t>20</a:t>
            </a:fld>
            <a:endParaRPr lang="en-US" smtClean="0"/>
          </a:p>
        </p:txBody>
      </p:sp>
      <p:sp>
        <p:nvSpPr>
          <p:cNvPr id="5325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92259DB-B78F-4E8F-B8F2-EC5289626D46}" type="slidenum">
              <a:rPr lang="en-US" smtClean="0"/>
              <a:pPr/>
              <a:t>21</a:t>
            </a:fld>
            <a:endParaRPr lang="en-US" smtClean="0"/>
          </a:p>
        </p:txBody>
      </p:sp>
      <p:sp>
        <p:nvSpPr>
          <p:cNvPr id="5427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8CBCD60-E879-44CC-8AC2-6682E5FD3F8B}" type="slidenum">
              <a:rPr lang="en-US" smtClean="0"/>
              <a:pPr/>
              <a:t>22</a:t>
            </a:fld>
            <a:endParaRPr lang="en-US" smtClean="0"/>
          </a:p>
        </p:txBody>
      </p:sp>
      <p:sp>
        <p:nvSpPr>
          <p:cNvPr id="5529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6B92037-F36A-452D-AD8E-7D28D58650E8}" type="slidenum">
              <a:rPr lang="en-US" smtClean="0"/>
              <a:pPr/>
              <a:t>23</a:t>
            </a:fld>
            <a:endParaRPr lang="en-US" smtClean="0"/>
          </a:p>
        </p:txBody>
      </p:sp>
      <p:sp>
        <p:nvSpPr>
          <p:cNvPr id="5632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9F6ED6E-5066-416D-A8AB-B4CD246DC67C}" type="slidenum">
              <a:rPr lang="en-US" smtClean="0"/>
              <a:pPr/>
              <a:t>24</a:t>
            </a:fld>
            <a:endParaRPr lang="en-US" smtClean="0"/>
          </a:p>
        </p:txBody>
      </p:sp>
      <p:sp>
        <p:nvSpPr>
          <p:cNvPr id="5734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EB8E6C2-34C6-42DB-A6FE-0D53F26CCD4A}" type="slidenum">
              <a:rPr lang="en-US" smtClean="0"/>
              <a:pPr/>
              <a:t>25</a:t>
            </a:fld>
            <a:endParaRPr lang="en-US" smtClean="0"/>
          </a:p>
        </p:txBody>
      </p:sp>
      <p:sp>
        <p:nvSpPr>
          <p:cNvPr id="5837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B1A0F37-D231-4CDC-A8F0-695EF2BE1E11}" type="slidenum">
              <a:rPr lang="en-US" smtClean="0"/>
              <a:pPr/>
              <a:t>26</a:t>
            </a:fld>
            <a:endParaRPr lang="en-US" smtClean="0"/>
          </a:p>
        </p:txBody>
      </p:sp>
      <p:sp>
        <p:nvSpPr>
          <p:cNvPr id="5939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345CF72-370E-48BA-9BE1-BEC8F8505F46}" type="slidenum">
              <a:rPr lang="en-US" smtClean="0"/>
              <a:pPr/>
              <a:t>27</a:t>
            </a:fld>
            <a:endParaRPr lang="en-US" smtClean="0"/>
          </a:p>
        </p:txBody>
      </p:sp>
      <p:sp>
        <p:nvSpPr>
          <p:cNvPr id="6041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7A89D4C-7C2E-40D5-9939-0C1947AE0261}" type="slidenum">
              <a:rPr lang="en-US" smtClean="0"/>
              <a:pPr/>
              <a:t>28</a:t>
            </a:fld>
            <a:endParaRPr lang="en-US" smtClean="0"/>
          </a:p>
        </p:txBody>
      </p:sp>
      <p:sp>
        <p:nvSpPr>
          <p:cNvPr id="6144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1192954-145E-4D5A-8846-0E2165E07FE6}" type="slidenum">
              <a:rPr lang="en-US" smtClean="0"/>
              <a:pPr/>
              <a:t>29</a:t>
            </a:fld>
            <a:endParaRPr lang="en-US" smtClean="0"/>
          </a:p>
        </p:txBody>
      </p:sp>
      <p:sp>
        <p:nvSpPr>
          <p:cNvPr id="6246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04A78A3-7D04-4208-8970-FE3DA95C828B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3584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C8A073C-5035-439C-A4FB-0E88D90BC006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3686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EC63FF3-982A-46F2-BDDB-A3172F33E167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3789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EEC4501-8506-459C-9344-1FBAEFA1B357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3891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D876186-C861-4066-917C-A3387E7458AE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3993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735BFB0-63C0-43BF-B3F2-3E658EF5B936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4096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B73CC26-4792-4C1E-BAEA-DDE2175F0B68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4198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1422400"/>
            <a:ext cx="9147175" cy="5435600"/>
            <a:chOff x="0" y="896"/>
            <a:chExt cx="5762" cy="3424"/>
          </a:xfrm>
        </p:grpSpPr>
        <p:grpSp>
          <p:nvGrpSpPr>
            <p:cNvPr id="5" name="Group 3"/>
            <p:cNvGrpSpPr>
              <a:grpSpLocks/>
            </p:cNvGrpSpPr>
            <p:nvPr userDrawn="1"/>
          </p:nvGrpSpPr>
          <p:grpSpPr bwMode="auto">
            <a:xfrm>
              <a:off x="20" y="896"/>
              <a:ext cx="5742" cy="3424"/>
              <a:chOff x="20" y="896"/>
              <a:chExt cx="5742" cy="3424"/>
            </a:xfrm>
          </p:grpSpPr>
          <p:sp>
            <p:nvSpPr>
              <p:cNvPr id="142" name="Freeform 4"/>
              <p:cNvSpPr>
                <a:spLocks/>
              </p:cNvSpPr>
              <p:nvPr userDrawn="1"/>
            </p:nvSpPr>
            <p:spPr bwMode="hidden">
              <a:xfrm>
                <a:off x="1399" y="1116"/>
                <a:ext cx="2815" cy="2110"/>
              </a:xfrm>
              <a:custGeom>
                <a:avLst/>
                <a:gdLst/>
                <a:ahLst/>
                <a:cxnLst>
                  <a:cxn ang="0">
                    <a:pos x="950" y="85"/>
                  </a:cxn>
                  <a:cxn ang="0">
                    <a:pos x="628" y="438"/>
                  </a:cxn>
                  <a:cxn ang="0">
                    <a:pos x="66" y="471"/>
                  </a:cxn>
                  <a:cxn ang="0">
                    <a:pos x="0" y="627"/>
                  </a:cxn>
                  <a:cxn ang="0">
                    <a:pos x="372" y="1026"/>
                  </a:cxn>
                  <a:cxn ang="0">
                    <a:pos x="611" y="902"/>
                  </a:cxn>
                  <a:cxn ang="0">
                    <a:pos x="992" y="1085"/>
                  </a:cxn>
                  <a:cxn ang="0">
                    <a:pos x="1116" y="1339"/>
                  </a:cxn>
                  <a:cxn ang="0">
                    <a:pos x="1083" y="1450"/>
                  </a:cxn>
                  <a:cxn ang="0">
                    <a:pos x="1124" y="1659"/>
                  </a:cxn>
                  <a:cxn ang="0">
                    <a:pos x="1149" y="1999"/>
                  </a:cxn>
                  <a:cxn ang="0">
                    <a:pos x="1463" y="2110"/>
                  </a:cxn>
                  <a:cxn ang="0">
                    <a:pos x="1686" y="2025"/>
                  </a:cxn>
                  <a:cxn ang="0">
                    <a:pos x="1603" y="1777"/>
                  </a:cxn>
                  <a:cxn ang="0">
                    <a:pos x="1991" y="1555"/>
                  </a:cxn>
                  <a:cxn ang="0">
                    <a:pos x="2281" y="1542"/>
                  </a:cxn>
                  <a:cxn ang="0">
                    <a:pos x="2446" y="1359"/>
                  </a:cxn>
                  <a:cxn ang="0">
                    <a:pos x="2361" y="1001"/>
                  </a:cxn>
                  <a:cxn ang="0">
                    <a:pos x="2606" y="893"/>
                  </a:cxn>
                  <a:cxn ang="0">
                    <a:pos x="2815" y="454"/>
                  </a:cxn>
                  <a:cxn ang="0">
                    <a:pos x="2518" y="0"/>
                  </a:cxn>
                </a:cxnLst>
                <a:rect l="0" t="0" r="r" b="b"/>
                <a:pathLst>
                  <a:path w="2815" h="2110">
                    <a:moveTo>
                      <a:pt x="950" y="85"/>
                    </a:moveTo>
                    <a:lnTo>
                      <a:pt x="628" y="438"/>
                    </a:lnTo>
                    <a:lnTo>
                      <a:pt x="66" y="471"/>
                    </a:lnTo>
                    <a:lnTo>
                      <a:pt x="0" y="627"/>
                    </a:lnTo>
                    <a:lnTo>
                      <a:pt x="372" y="1026"/>
                    </a:lnTo>
                    <a:lnTo>
                      <a:pt x="611" y="902"/>
                    </a:lnTo>
                    <a:lnTo>
                      <a:pt x="992" y="1085"/>
                    </a:lnTo>
                    <a:lnTo>
                      <a:pt x="1116" y="1339"/>
                    </a:lnTo>
                    <a:lnTo>
                      <a:pt x="1083" y="1450"/>
                    </a:lnTo>
                    <a:lnTo>
                      <a:pt x="1124" y="1659"/>
                    </a:lnTo>
                    <a:lnTo>
                      <a:pt x="1149" y="1999"/>
                    </a:lnTo>
                    <a:lnTo>
                      <a:pt x="1463" y="2110"/>
                    </a:lnTo>
                    <a:lnTo>
                      <a:pt x="1686" y="2025"/>
                    </a:lnTo>
                    <a:lnTo>
                      <a:pt x="1603" y="1777"/>
                    </a:lnTo>
                    <a:lnTo>
                      <a:pt x="1991" y="1555"/>
                    </a:lnTo>
                    <a:lnTo>
                      <a:pt x="2281" y="1542"/>
                    </a:lnTo>
                    <a:lnTo>
                      <a:pt x="2446" y="1359"/>
                    </a:lnTo>
                    <a:lnTo>
                      <a:pt x="2361" y="1001"/>
                    </a:lnTo>
                    <a:lnTo>
                      <a:pt x="2606" y="893"/>
                    </a:lnTo>
                    <a:lnTo>
                      <a:pt x="2815" y="454"/>
                    </a:lnTo>
                    <a:lnTo>
                      <a:pt x="2518" y="0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43" name="Freeform 5"/>
              <p:cNvSpPr>
                <a:spLocks/>
              </p:cNvSpPr>
              <p:nvPr userDrawn="1"/>
            </p:nvSpPr>
            <p:spPr bwMode="hidden">
              <a:xfrm>
                <a:off x="672" y="1116"/>
                <a:ext cx="3966" cy="2366"/>
              </a:xfrm>
              <a:custGeom>
                <a:avLst/>
                <a:gdLst/>
                <a:ahLst/>
                <a:cxnLst>
                  <a:cxn ang="0">
                    <a:pos x="1423" y="65"/>
                  </a:cxn>
                  <a:cxn ang="0">
                    <a:pos x="1148" y="262"/>
                  </a:cxn>
                  <a:cxn ang="0">
                    <a:pos x="934" y="216"/>
                  </a:cxn>
                  <a:cxn ang="0">
                    <a:pos x="529" y="314"/>
                  </a:cxn>
                  <a:cxn ang="0">
                    <a:pos x="174" y="327"/>
                  </a:cxn>
                  <a:cxn ang="0">
                    <a:pos x="0" y="628"/>
                  </a:cxn>
                  <a:cxn ang="0">
                    <a:pos x="91" y="726"/>
                  </a:cxn>
                  <a:cxn ang="0">
                    <a:pos x="231" y="654"/>
                  </a:cxn>
                  <a:cxn ang="0">
                    <a:pos x="430" y="687"/>
                  </a:cxn>
                  <a:cxn ang="0">
                    <a:pos x="504" y="850"/>
                  </a:cxn>
                  <a:cxn ang="0">
                    <a:pos x="347" y="1020"/>
                  </a:cxn>
                  <a:cxn ang="0">
                    <a:pos x="529" y="1144"/>
                  </a:cxn>
                  <a:cxn ang="0">
                    <a:pos x="727" y="1105"/>
                  </a:cxn>
                  <a:cxn ang="0">
                    <a:pos x="901" y="1216"/>
                  </a:cxn>
                  <a:cxn ang="0">
                    <a:pos x="1256" y="1229"/>
                  </a:cxn>
                  <a:cxn ang="0">
                    <a:pos x="1611" y="1425"/>
                  </a:cxn>
                  <a:cxn ang="0">
                    <a:pos x="1694" y="1673"/>
                  </a:cxn>
                  <a:cxn ang="0">
                    <a:pos x="1619" y="2118"/>
                  </a:cxn>
                  <a:cxn ang="0">
                    <a:pos x="1694" y="2268"/>
                  </a:cxn>
                  <a:cxn ang="0">
                    <a:pos x="2132" y="2242"/>
                  </a:cxn>
                  <a:cxn ang="0">
                    <a:pos x="2289" y="2366"/>
                  </a:cxn>
                  <a:cxn ang="0">
                    <a:pos x="2594" y="2046"/>
                  </a:cxn>
                  <a:cxn ang="0">
                    <a:pos x="2537" y="1817"/>
                  </a:cxn>
                  <a:cxn ang="0">
                    <a:pos x="2818" y="1673"/>
                  </a:cxn>
                  <a:cxn ang="0">
                    <a:pos x="3016" y="1719"/>
                  </a:cxn>
                  <a:cxn ang="0">
                    <a:pos x="3280" y="1615"/>
                  </a:cxn>
                  <a:cxn ang="0">
                    <a:pos x="3405" y="1174"/>
                  </a:cxn>
                  <a:cxn ang="0">
                    <a:pos x="3643" y="922"/>
                  </a:cxn>
                  <a:cxn ang="0">
                    <a:pos x="3966" y="896"/>
                  </a:cxn>
                  <a:cxn ang="0">
                    <a:pos x="3908" y="733"/>
                  </a:cxn>
                  <a:cxn ang="0">
                    <a:pos x="3669" y="563"/>
                  </a:cxn>
                  <a:cxn ang="0">
                    <a:pos x="3817" y="210"/>
                  </a:cxn>
                  <a:cxn ang="0">
                    <a:pos x="3590" y="0"/>
                  </a:cxn>
                </a:cxnLst>
                <a:rect l="0" t="0" r="r" b="b"/>
                <a:pathLst>
                  <a:path w="3966" h="2366">
                    <a:moveTo>
                      <a:pt x="1423" y="65"/>
                    </a:moveTo>
                    <a:lnTo>
                      <a:pt x="1148" y="262"/>
                    </a:lnTo>
                    <a:lnTo>
                      <a:pt x="934" y="216"/>
                    </a:lnTo>
                    <a:lnTo>
                      <a:pt x="529" y="314"/>
                    </a:lnTo>
                    <a:lnTo>
                      <a:pt x="174" y="327"/>
                    </a:lnTo>
                    <a:lnTo>
                      <a:pt x="0" y="628"/>
                    </a:lnTo>
                    <a:lnTo>
                      <a:pt x="91" y="726"/>
                    </a:lnTo>
                    <a:lnTo>
                      <a:pt x="231" y="654"/>
                    </a:lnTo>
                    <a:lnTo>
                      <a:pt x="430" y="687"/>
                    </a:lnTo>
                    <a:lnTo>
                      <a:pt x="504" y="850"/>
                    </a:lnTo>
                    <a:lnTo>
                      <a:pt x="347" y="1020"/>
                    </a:lnTo>
                    <a:lnTo>
                      <a:pt x="529" y="1144"/>
                    </a:lnTo>
                    <a:lnTo>
                      <a:pt x="727" y="1105"/>
                    </a:lnTo>
                    <a:lnTo>
                      <a:pt x="901" y="1216"/>
                    </a:lnTo>
                    <a:lnTo>
                      <a:pt x="1256" y="1229"/>
                    </a:lnTo>
                    <a:lnTo>
                      <a:pt x="1611" y="1425"/>
                    </a:lnTo>
                    <a:lnTo>
                      <a:pt x="1694" y="1673"/>
                    </a:lnTo>
                    <a:lnTo>
                      <a:pt x="1619" y="2118"/>
                    </a:lnTo>
                    <a:lnTo>
                      <a:pt x="1694" y="2268"/>
                    </a:lnTo>
                    <a:lnTo>
                      <a:pt x="2132" y="2242"/>
                    </a:lnTo>
                    <a:lnTo>
                      <a:pt x="2289" y="2366"/>
                    </a:lnTo>
                    <a:lnTo>
                      <a:pt x="2594" y="2046"/>
                    </a:lnTo>
                    <a:lnTo>
                      <a:pt x="2537" y="1817"/>
                    </a:lnTo>
                    <a:lnTo>
                      <a:pt x="2818" y="1673"/>
                    </a:lnTo>
                    <a:lnTo>
                      <a:pt x="3016" y="1719"/>
                    </a:lnTo>
                    <a:lnTo>
                      <a:pt x="3280" y="1615"/>
                    </a:lnTo>
                    <a:lnTo>
                      <a:pt x="3405" y="1174"/>
                    </a:lnTo>
                    <a:lnTo>
                      <a:pt x="3643" y="922"/>
                    </a:lnTo>
                    <a:lnTo>
                      <a:pt x="3966" y="896"/>
                    </a:lnTo>
                    <a:lnTo>
                      <a:pt x="3908" y="733"/>
                    </a:lnTo>
                    <a:lnTo>
                      <a:pt x="3669" y="563"/>
                    </a:lnTo>
                    <a:lnTo>
                      <a:pt x="3817" y="210"/>
                    </a:lnTo>
                    <a:lnTo>
                      <a:pt x="3590" y="0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44" name="Freeform 6"/>
              <p:cNvSpPr>
                <a:spLocks/>
              </p:cNvSpPr>
              <p:nvPr userDrawn="1"/>
            </p:nvSpPr>
            <p:spPr bwMode="hidden">
              <a:xfrm>
                <a:off x="20" y="1069"/>
                <a:ext cx="5732" cy="3107"/>
              </a:xfrm>
              <a:custGeom>
                <a:avLst/>
                <a:gdLst/>
                <a:ahLst/>
                <a:cxnLst>
                  <a:cxn ang="0">
                    <a:pos x="81" y="0"/>
                  </a:cxn>
                  <a:cxn ang="0">
                    <a:pos x="133" y="328"/>
                  </a:cxn>
                  <a:cxn ang="0">
                    <a:pos x="0" y="666"/>
                  </a:cxn>
                  <a:cxn ang="0">
                    <a:pos x="83" y="1221"/>
                  </a:cxn>
                  <a:cxn ang="0">
                    <a:pos x="413" y="1515"/>
                  </a:cxn>
                  <a:cxn ang="0">
                    <a:pos x="881" y="1700"/>
                  </a:cxn>
                  <a:cxn ang="0">
                    <a:pos x="1440" y="1651"/>
                  </a:cxn>
                  <a:cxn ang="0">
                    <a:pos x="1755" y="1940"/>
                  </a:cxn>
                  <a:cxn ang="0">
                    <a:pos x="1653" y="2126"/>
                  </a:cxn>
                  <a:cxn ang="0">
                    <a:pos x="1136" y="2142"/>
                  </a:cxn>
                  <a:cxn ang="0">
                    <a:pos x="911" y="2021"/>
                  </a:cxn>
                  <a:cxn ang="0">
                    <a:pos x="739" y="2142"/>
                  </a:cxn>
                  <a:cxn ang="0">
                    <a:pos x="954" y="2524"/>
                  </a:cxn>
                  <a:cxn ang="0">
                    <a:pos x="973" y="2905"/>
                  </a:cxn>
                  <a:cxn ang="0">
                    <a:pos x="1511" y="3107"/>
                  </a:cxn>
                  <a:cxn ang="0">
                    <a:pos x="1644" y="2922"/>
                  </a:cxn>
                  <a:cxn ang="0">
                    <a:pos x="2077" y="2797"/>
                  </a:cxn>
                  <a:cxn ang="0">
                    <a:pos x="2610" y="2962"/>
                  </a:cxn>
                  <a:cxn ang="0">
                    <a:pos x="3222" y="2812"/>
                  </a:cxn>
                  <a:cxn ang="0">
                    <a:pos x="3443" y="2922"/>
                  </a:cxn>
                  <a:cxn ang="0">
                    <a:pos x="3861" y="2648"/>
                  </a:cxn>
                  <a:cxn ang="0">
                    <a:pos x="4125" y="2311"/>
                  </a:cxn>
                  <a:cxn ang="0">
                    <a:pos x="4369" y="2318"/>
                  </a:cxn>
                  <a:cxn ang="0">
                    <a:pos x="4554" y="2445"/>
                  </a:cxn>
                  <a:cxn ang="0">
                    <a:pos x="5015" y="2142"/>
                  </a:cxn>
                  <a:cxn ang="0">
                    <a:pos x="5404" y="2185"/>
                  </a:cxn>
                  <a:cxn ang="0">
                    <a:pos x="5732" y="2069"/>
                  </a:cxn>
                </a:cxnLst>
                <a:rect l="0" t="0" r="r" b="b"/>
                <a:pathLst>
                  <a:path w="5732" h="3107">
                    <a:moveTo>
                      <a:pt x="81" y="0"/>
                    </a:moveTo>
                    <a:lnTo>
                      <a:pt x="133" y="328"/>
                    </a:lnTo>
                    <a:lnTo>
                      <a:pt x="0" y="666"/>
                    </a:lnTo>
                    <a:lnTo>
                      <a:pt x="83" y="1221"/>
                    </a:lnTo>
                    <a:lnTo>
                      <a:pt x="413" y="1515"/>
                    </a:lnTo>
                    <a:lnTo>
                      <a:pt x="881" y="1700"/>
                    </a:lnTo>
                    <a:lnTo>
                      <a:pt x="1440" y="1651"/>
                    </a:lnTo>
                    <a:lnTo>
                      <a:pt x="1755" y="1940"/>
                    </a:lnTo>
                    <a:lnTo>
                      <a:pt x="1653" y="2126"/>
                    </a:lnTo>
                    <a:lnTo>
                      <a:pt x="1136" y="2142"/>
                    </a:lnTo>
                    <a:lnTo>
                      <a:pt x="911" y="2021"/>
                    </a:lnTo>
                    <a:lnTo>
                      <a:pt x="739" y="2142"/>
                    </a:lnTo>
                    <a:lnTo>
                      <a:pt x="954" y="2524"/>
                    </a:lnTo>
                    <a:lnTo>
                      <a:pt x="973" y="2905"/>
                    </a:lnTo>
                    <a:lnTo>
                      <a:pt x="1511" y="3107"/>
                    </a:lnTo>
                    <a:lnTo>
                      <a:pt x="1644" y="2922"/>
                    </a:lnTo>
                    <a:lnTo>
                      <a:pt x="2077" y="2797"/>
                    </a:lnTo>
                    <a:lnTo>
                      <a:pt x="2610" y="2962"/>
                    </a:lnTo>
                    <a:lnTo>
                      <a:pt x="3222" y="2812"/>
                    </a:lnTo>
                    <a:lnTo>
                      <a:pt x="3443" y="2922"/>
                    </a:lnTo>
                    <a:lnTo>
                      <a:pt x="3861" y="2648"/>
                    </a:lnTo>
                    <a:lnTo>
                      <a:pt x="4125" y="2311"/>
                    </a:lnTo>
                    <a:lnTo>
                      <a:pt x="4369" y="2318"/>
                    </a:lnTo>
                    <a:lnTo>
                      <a:pt x="4554" y="2445"/>
                    </a:lnTo>
                    <a:lnTo>
                      <a:pt x="5015" y="2142"/>
                    </a:lnTo>
                    <a:lnTo>
                      <a:pt x="5404" y="2185"/>
                    </a:lnTo>
                    <a:lnTo>
                      <a:pt x="5732" y="2069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45" name="Freeform 7"/>
              <p:cNvSpPr>
                <a:spLocks/>
              </p:cNvSpPr>
              <p:nvPr userDrawn="1"/>
            </p:nvSpPr>
            <p:spPr bwMode="hidden">
              <a:xfrm>
                <a:off x="242" y="1145"/>
                <a:ext cx="5512" cy="2760"/>
              </a:xfrm>
              <a:custGeom>
                <a:avLst/>
                <a:gdLst/>
                <a:ahLst/>
                <a:cxnLst>
                  <a:cxn ang="0">
                    <a:pos x="240" y="0"/>
                  </a:cxn>
                  <a:cxn ang="0">
                    <a:pos x="0" y="336"/>
                  </a:cxn>
                  <a:cxn ang="0">
                    <a:pos x="82" y="821"/>
                  </a:cxn>
                  <a:cxn ang="0">
                    <a:pos x="243" y="873"/>
                  </a:cxn>
                  <a:cxn ang="0">
                    <a:pos x="473" y="1087"/>
                  </a:cxn>
                  <a:cxn ang="0">
                    <a:pos x="557" y="1441"/>
                  </a:cxn>
                  <a:cxn ang="0">
                    <a:pos x="839" y="1499"/>
                  </a:cxn>
                  <a:cxn ang="0">
                    <a:pos x="1258" y="1349"/>
                  </a:cxn>
                  <a:cxn ang="0">
                    <a:pos x="1307" y="1493"/>
                  </a:cxn>
                  <a:cxn ang="0">
                    <a:pos x="1621" y="1513"/>
                  </a:cxn>
                  <a:cxn ang="0">
                    <a:pos x="1862" y="1865"/>
                  </a:cxn>
                  <a:cxn ang="0">
                    <a:pos x="1668" y="2166"/>
                  </a:cxn>
                  <a:cxn ang="0">
                    <a:pos x="1308" y="2217"/>
                  </a:cxn>
                  <a:cxn ang="0">
                    <a:pos x="992" y="2172"/>
                  </a:cxn>
                  <a:cxn ang="0">
                    <a:pos x="903" y="2244"/>
                  </a:cxn>
                  <a:cxn ang="0">
                    <a:pos x="1008" y="2415"/>
                  </a:cxn>
                  <a:cxn ang="0">
                    <a:pos x="992" y="2538"/>
                  </a:cxn>
                  <a:cxn ang="0">
                    <a:pos x="1137" y="2760"/>
                  </a:cxn>
                  <a:cxn ang="0">
                    <a:pos x="1661" y="2623"/>
                  </a:cxn>
                  <a:cxn ang="0">
                    <a:pos x="1725" y="2492"/>
                  </a:cxn>
                  <a:cxn ang="0">
                    <a:pos x="1895" y="2551"/>
                  </a:cxn>
                  <a:cxn ang="0">
                    <a:pos x="2338" y="2448"/>
                  </a:cxn>
                  <a:cxn ang="0">
                    <a:pos x="2443" y="2714"/>
                  </a:cxn>
                  <a:cxn ang="0">
                    <a:pos x="2870" y="2541"/>
                  </a:cxn>
                  <a:cxn ang="0">
                    <a:pos x="3264" y="2591"/>
                  </a:cxn>
                  <a:cxn ang="0">
                    <a:pos x="3522" y="2427"/>
                  </a:cxn>
                  <a:cxn ang="0">
                    <a:pos x="3594" y="2081"/>
                  </a:cxn>
                  <a:cxn ang="0">
                    <a:pos x="4013" y="2087"/>
                  </a:cxn>
                  <a:cxn ang="0">
                    <a:pos x="4070" y="1924"/>
                  </a:cxn>
                  <a:cxn ang="0">
                    <a:pos x="4239" y="1931"/>
                  </a:cxn>
                  <a:cxn ang="0">
                    <a:pos x="4465" y="2094"/>
                  </a:cxn>
                  <a:cxn ang="0">
                    <a:pos x="4836" y="1814"/>
                  </a:cxn>
                  <a:cxn ang="0">
                    <a:pos x="5225" y="1785"/>
                  </a:cxn>
                  <a:cxn ang="0">
                    <a:pos x="5367" y="1571"/>
                  </a:cxn>
                  <a:cxn ang="0">
                    <a:pos x="5512" y="1585"/>
                  </a:cxn>
                </a:cxnLst>
                <a:rect l="0" t="0" r="r" b="b"/>
                <a:pathLst>
                  <a:path w="5512" h="2760">
                    <a:moveTo>
                      <a:pt x="240" y="0"/>
                    </a:moveTo>
                    <a:lnTo>
                      <a:pt x="0" y="336"/>
                    </a:lnTo>
                    <a:lnTo>
                      <a:pt x="82" y="821"/>
                    </a:lnTo>
                    <a:lnTo>
                      <a:pt x="243" y="873"/>
                    </a:lnTo>
                    <a:lnTo>
                      <a:pt x="473" y="1087"/>
                    </a:lnTo>
                    <a:lnTo>
                      <a:pt x="557" y="1441"/>
                    </a:lnTo>
                    <a:lnTo>
                      <a:pt x="839" y="1499"/>
                    </a:lnTo>
                    <a:lnTo>
                      <a:pt x="1258" y="1349"/>
                    </a:lnTo>
                    <a:lnTo>
                      <a:pt x="1307" y="1493"/>
                    </a:lnTo>
                    <a:lnTo>
                      <a:pt x="1621" y="1513"/>
                    </a:lnTo>
                    <a:lnTo>
                      <a:pt x="1862" y="1865"/>
                    </a:lnTo>
                    <a:lnTo>
                      <a:pt x="1668" y="2166"/>
                    </a:lnTo>
                    <a:lnTo>
                      <a:pt x="1308" y="2217"/>
                    </a:lnTo>
                    <a:lnTo>
                      <a:pt x="992" y="2172"/>
                    </a:lnTo>
                    <a:lnTo>
                      <a:pt x="903" y="2244"/>
                    </a:lnTo>
                    <a:lnTo>
                      <a:pt x="1008" y="2415"/>
                    </a:lnTo>
                    <a:lnTo>
                      <a:pt x="992" y="2538"/>
                    </a:lnTo>
                    <a:lnTo>
                      <a:pt x="1137" y="2760"/>
                    </a:lnTo>
                    <a:lnTo>
                      <a:pt x="1661" y="2623"/>
                    </a:lnTo>
                    <a:lnTo>
                      <a:pt x="1725" y="2492"/>
                    </a:lnTo>
                    <a:lnTo>
                      <a:pt x="1895" y="2551"/>
                    </a:lnTo>
                    <a:lnTo>
                      <a:pt x="2338" y="2448"/>
                    </a:lnTo>
                    <a:lnTo>
                      <a:pt x="2443" y="2714"/>
                    </a:lnTo>
                    <a:lnTo>
                      <a:pt x="2870" y="2541"/>
                    </a:lnTo>
                    <a:lnTo>
                      <a:pt x="3264" y="2591"/>
                    </a:lnTo>
                    <a:lnTo>
                      <a:pt x="3522" y="2427"/>
                    </a:lnTo>
                    <a:lnTo>
                      <a:pt x="3594" y="2081"/>
                    </a:lnTo>
                    <a:lnTo>
                      <a:pt x="4013" y="2087"/>
                    </a:lnTo>
                    <a:lnTo>
                      <a:pt x="4070" y="1924"/>
                    </a:lnTo>
                    <a:lnTo>
                      <a:pt x="4239" y="1931"/>
                    </a:lnTo>
                    <a:lnTo>
                      <a:pt x="4465" y="2094"/>
                    </a:lnTo>
                    <a:lnTo>
                      <a:pt x="4836" y="1814"/>
                    </a:lnTo>
                    <a:lnTo>
                      <a:pt x="5225" y="1785"/>
                    </a:lnTo>
                    <a:lnTo>
                      <a:pt x="5367" y="1571"/>
                    </a:lnTo>
                    <a:lnTo>
                      <a:pt x="5512" y="1585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46" name="Freeform 8"/>
              <p:cNvSpPr>
                <a:spLocks/>
              </p:cNvSpPr>
              <p:nvPr userDrawn="1"/>
            </p:nvSpPr>
            <p:spPr bwMode="hidden">
              <a:xfrm>
                <a:off x="4840" y="984"/>
                <a:ext cx="790" cy="1189"/>
              </a:xfrm>
              <a:custGeom>
                <a:avLst/>
                <a:gdLst/>
                <a:ahLst/>
                <a:cxnLst>
                  <a:cxn ang="0">
                    <a:pos x="139" y="0"/>
                  </a:cxn>
                  <a:cxn ang="0">
                    <a:pos x="210" y="233"/>
                  </a:cxn>
                  <a:cxn ang="0">
                    <a:pos x="159" y="643"/>
                  </a:cxn>
                  <a:cxn ang="0">
                    <a:pos x="454" y="771"/>
                  </a:cxn>
                  <a:cxn ang="0">
                    <a:pos x="605" y="1046"/>
                  </a:cxn>
                  <a:cxn ang="0">
                    <a:pos x="790" y="1189"/>
                  </a:cxn>
                  <a:cxn ang="0">
                    <a:pos x="540" y="1111"/>
                  </a:cxn>
                  <a:cxn ang="0">
                    <a:pos x="363" y="883"/>
                  </a:cxn>
                  <a:cxn ang="0">
                    <a:pos x="139" y="852"/>
                  </a:cxn>
                  <a:cxn ang="0">
                    <a:pos x="0" y="499"/>
                  </a:cxn>
                  <a:cxn ang="0">
                    <a:pos x="48" y="209"/>
                  </a:cxn>
                </a:cxnLst>
                <a:rect l="0" t="0" r="r" b="b"/>
                <a:pathLst>
                  <a:path w="790" h="1189">
                    <a:moveTo>
                      <a:pt x="139" y="0"/>
                    </a:moveTo>
                    <a:lnTo>
                      <a:pt x="210" y="233"/>
                    </a:lnTo>
                    <a:lnTo>
                      <a:pt x="159" y="643"/>
                    </a:lnTo>
                    <a:lnTo>
                      <a:pt x="454" y="771"/>
                    </a:lnTo>
                    <a:lnTo>
                      <a:pt x="605" y="1046"/>
                    </a:lnTo>
                    <a:lnTo>
                      <a:pt x="790" y="1189"/>
                    </a:lnTo>
                    <a:lnTo>
                      <a:pt x="540" y="1111"/>
                    </a:lnTo>
                    <a:lnTo>
                      <a:pt x="363" y="883"/>
                    </a:lnTo>
                    <a:lnTo>
                      <a:pt x="139" y="852"/>
                    </a:lnTo>
                    <a:lnTo>
                      <a:pt x="0" y="499"/>
                    </a:lnTo>
                    <a:lnTo>
                      <a:pt x="48" y="209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47" name="Freeform 9"/>
              <p:cNvSpPr>
                <a:spLocks/>
              </p:cNvSpPr>
              <p:nvPr userDrawn="1"/>
            </p:nvSpPr>
            <p:spPr bwMode="hidden">
              <a:xfrm>
                <a:off x="5173" y="896"/>
                <a:ext cx="579" cy="111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28" y="328"/>
                  </a:cxn>
                  <a:cxn ang="0">
                    <a:pos x="9" y="659"/>
                  </a:cxn>
                  <a:cxn ang="0">
                    <a:pos x="40" y="763"/>
                  </a:cxn>
                  <a:cxn ang="0">
                    <a:pos x="234" y="739"/>
                  </a:cxn>
                  <a:cxn ang="0">
                    <a:pos x="344" y="1055"/>
                  </a:cxn>
                  <a:cxn ang="0">
                    <a:pos x="579" y="1117"/>
                  </a:cxn>
                </a:cxnLst>
                <a:rect l="0" t="0" r="r" b="b"/>
                <a:pathLst>
                  <a:path w="579" h="1117">
                    <a:moveTo>
                      <a:pt x="0" y="0"/>
                    </a:moveTo>
                    <a:lnTo>
                      <a:pt x="128" y="328"/>
                    </a:lnTo>
                    <a:lnTo>
                      <a:pt x="9" y="659"/>
                    </a:lnTo>
                    <a:lnTo>
                      <a:pt x="40" y="763"/>
                    </a:lnTo>
                    <a:lnTo>
                      <a:pt x="234" y="739"/>
                    </a:lnTo>
                    <a:lnTo>
                      <a:pt x="344" y="1055"/>
                    </a:lnTo>
                    <a:lnTo>
                      <a:pt x="579" y="1117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48" name="Freeform 10"/>
              <p:cNvSpPr>
                <a:spLocks/>
              </p:cNvSpPr>
              <p:nvPr userDrawn="1"/>
            </p:nvSpPr>
            <p:spPr bwMode="hidden">
              <a:xfrm>
                <a:off x="3291" y="968"/>
                <a:ext cx="2471" cy="2396"/>
              </a:xfrm>
              <a:custGeom>
                <a:avLst/>
                <a:gdLst/>
                <a:ahLst/>
                <a:cxnLst>
                  <a:cxn ang="0">
                    <a:pos x="1118" y="0"/>
                  </a:cxn>
                  <a:cxn ang="0">
                    <a:pos x="1179" y="225"/>
                  </a:cxn>
                  <a:cxn ang="0">
                    <a:pos x="1393" y="339"/>
                  </a:cxn>
                  <a:cxn ang="0">
                    <a:pos x="1404" y="548"/>
                  </a:cxn>
                  <a:cxn ang="0">
                    <a:pos x="1342" y="732"/>
                  </a:cxn>
                  <a:cxn ang="0">
                    <a:pos x="1434" y="925"/>
                  </a:cxn>
                  <a:cxn ang="0">
                    <a:pos x="1455" y="1109"/>
                  </a:cxn>
                  <a:cxn ang="0">
                    <a:pos x="1311" y="1142"/>
                  </a:cxn>
                  <a:cxn ang="0">
                    <a:pos x="926" y="1384"/>
                  </a:cxn>
                  <a:cxn ang="0">
                    <a:pos x="975" y="1456"/>
                  </a:cxn>
                  <a:cxn ang="0">
                    <a:pos x="956" y="1624"/>
                  </a:cxn>
                  <a:cxn ang="0">
                    <a:pos x="782" y="1817"/>
                  </a:cxn>
                  <a:cxn ang="0">
                    <a:pos x="539" y="1978"/>
                  </a:cxn>
                  <a:cxn ang="0">
                    <a:pos x="152" y="2026"/>
                  </a:cxn>
                  <a:cxn ang="0">
                    <a:pos x="19" y="2251"/>
                  </a:cxn>
                  <a:cxn ang="0">
                    <a:pos x="0" y="2396"/>
                  </a:cxn>
                  <a:cxn ang="0">
                    <a:pos x="213" y="2179"/>
                  </a:cxn>
                  <a:cxn ang="0">
                    <a:pos x="629" y="2090"/>
                  </a:cxn>
                  <a:cxn ang="0">
                    <a:pos x="894" y="1906"/>
                  </a:cxn>
                  <a:cxn ang="0">
                    <a:pos x="1230" y="1986"/>
                  </a:cxn>
                  <a:cxn ang="0">
                    <a:pos x="1668" y="1906"/>
                  </a:cxn>
                  <a:cxn ang="0">
                    <a:pos x="1983" y="1745"/>
                  </a:cxn>
                  <a:cxn ang="0">
                    <a:pos x="2014" y="1600"/>
                  </a:cxn>
                  <a:cxn ang="0">
                    <a:pos x="2237" y="1496"/>
                  </a:cxn>
                  <a:cxn ang="0">
                    <a:pos x="2359" y="1552"/>
                  </a:cxn>
                  <a:cxn ang="0">
                    <a:pos x="2471" y="1479"/>
                  </a:cxn>
                </a:cxnLst>
                <a:rect l="0" t="0" r="r" b="b"/>
                <a:pathLst>
                  <a:path w="2471" h="2396">
                    <a:moveTo>
                      <a:pt x="1118" y="0"/>
                    </a:moveTo>
                    <a:lnTo>
                      <a:pt x="1179" y="225"/>
                    </a:lnTo>
                    <a:lnTo>
                      <a:pt x="1393" y="339"/>
                    </a:lnTo>
                    <a:lnTo>
                      <a:pt x="1404" y="548"/>
                    </a:lnTo>
                    <a:lnTo>
                      <a:pt x="1342" y="732"/>
                    </a:lnTo>
                    <a:lnTo>
                      <a:pt x="1434" y="925"/>
                    </a:lnTo>
                    <a:lnTo>
                      <a:pt x="1455" y="1109"/>
                    </a:lnTo>
                    <a:lnTo>
                      <a:pt x="1311" y="1142"/>
                    </a:lnTo>
                    <a:lnTo>
                      <a:pt x="926" y="1384"/>
                    </a:lnTo>
                    <a:lnTo>
                      <a:pt x="975" y="1456"/>
                    </a:lnTo>
                    <a:lnTo>
                      <a:pt x="956" y="1624"/>
                    </a:lnTo>
                    <a:lnTo>
                      <a:pt x="782" y="1817"/>
                    </a:lnTo>
                    <a:lnTo>
                      <a:pt x="539" y="1978"/>
                    </a:lnTo>
                    <a:lnTo>
                      <a:pt x="152" y="2026"/>
                    </a:lnTo>
                    <a:lnTo>
                      <a:pt x="19" y="2251"/>
                    </a:lnTo>
                    <a:lnTo>
                      <a:pt x="0" y="2396"/>
                    </a:lnTo>
                    <a:lnTo>
                      <a:pt x="213" y="2179"/>
                    </a:lnTo>
                    <a:lnTo>
                      <a:pt x="629" y="2090"/>
                    </a:lnTo>
                    <a:lnTo>
                      <a:pt x="894" y="1906"/>
                    </a:lnTo>
                    <a:lnTo>
                      <a:pt x="1230" y="1986"/>
                    </a:lnTo>
                    <a:lnTo>
                      <a:pt x="1668" y="1906"/>
                    </a:lnTo>
                    <a:lnTo>
                      <a:pt x="1983" y="1745"/>
                    </a:lnTo>
                    <a:lnTo>
                      <a:pt x="2014" y="1600"/>
                    </a:lnTo>
                    <a:lnTo>
                      <a:pt x="2237" y="1496"/>
                    </a:lnTo>
                    <a:lnTo>
                      <a:pt x="2359" y="1552"/>
                    </a:lnTo>
                    <a:lnTo>
                      <a:pt x="2471" y="1479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49" name="Freeform 11"/>
              <p:cNvSpPr>
                <a:spLocks/>
              </p:cNvSpPr>
              <p:nvPr userDrawn="1"/>
            </p:nvSpPr>
            <p:spPr bwMode="hidden">
              <a:xfrm>
                <a:off x="2366" y="1067"/>
                <a:ext cx="1399" cy="1349"/>
              </a:xfrm>
              <a:custGeom>
                <a:avLst/>
                <a:gdLst/>
                <a:ahLst/>
                <a:cxnLst>
                  <a:cxn ang="0">
                    <a:pos x="620" y="155"/>
                  </a:cxn>
                  <a:cxn ang="0">
                    <a:pos x="421" y="155"/>
                  </a:cxn>
                  <a:cxn ang="0">
                    <a:pos x="205" y="507"/>
                  </a:cxn>
                  <a:cxn ang="0">
                    <a:pos x="0" y="673"/>
                  </a:cxn>
                  <a:cxn ang="0">
                    <a:pos x="487" y="783"/>
                  </a:cxn>
                  <a:cxn ang="0">
                    <a:pos x="425" y="1009"/>
                  </a:cxn>
                  <a:cxn ang="0">
                    <a:pos x="617" y="1086"/>
                  </a:cxn>
                  <a:cxn ang="0">
                    <a:pos x="498" y="1349"/>
                  </a:cxn>
                  <a:cxn ang="0">
                    <a:pos x="961" y="1035"/>
                  </a:cxn>
                  <a:cxn ang="0">
                    <a:pos x="926" y="776"/>
                  </a:cxn>
                  <a:cxn ang="0">
                    <a:pos x="1181" y="749"/>
                  </a:cxn>
                  <a:cxn ang="0">
                    <a:pos x="1399" y="601"/>
                  </a:cxn>
                  <a:cxn ang="0">
                    <a:pos x="1315" y="416"/>
                  </a:cxn>
                  <a:cxn ang="0">
                    <a:pos x="1341" y="196"/>
                  </a:cxn>
                  <a:cxn ang="0">
                    <a:pos x="1171" y="164"/>
                  </a:cxn>
                  <a:cxn ang="0">
                    <a:pos x="928" y="0"/>
                  </a:cxn>
                  <a:cxn ang="0">
                    <a:pos x="620" y="155"/>
                  </a:cxn>
                </a:cxnLst>
                <a:rect l="0" t="0" r="r" b="b"/>
                <a:pathLst>
                  <a:path w="1399" h="1349">
                    <a:moveTo>
                      <a:pt x="620" y="155"/>
                    </a:moveTo>
                    <a:lnTo>
                      <a:pt x="421" y="155"/>
                    </a:lnTo>
                    <a:lnTo>
                      <a:pt x="205" y="507"/>
                    </a:lnTo>
                    <a:lnTo>
                      <a:pt x="0" y="673"/>
                    </a:lnTo>
                    <a:lnTo>
                      <a:pt x="487" y="783"/>
                    </a:lnTo>
                    <a:lnTo>
                      <a:pt x="425" y="1009"/>
                    </a:lnTo>
                    <a:lnTo>
                      <a:pt x="617" y="1086"/>
                    </a:lnTo>
                    <a:lnTo>
                      <a:pt x="498" y="1349"/>
                    </a:lnTo>
                    <a:lnTo>
                      <a:pt x="961" y="1035"/>
                    </a:lnTo>
                    <a:lnTo>
                      <a:pt x="926" y="776"/>
                    </a:lnTo>
                    <a:lnTo>
                      <a:pt x="1181" y="749"/>
                    </a:lnTo>
                    <a:lnTo>
                      <a:pt x="1399" y="601"/>
                    </a:lnTo>
                    <a:lnTo>
                      <a:pt x="1315" y="416"/>
                    </a:lnTo>
                    <a:lnTo>
                      <a:pt x="1341" y="196"/>
                    </a:lnTo>
                    <a:lnTo>
                      <a:pt x="1171" y="164"/>
                    </a:lnTo>
                    <a:lnTo>
                      <a:pt x="928" y="0"/>
                    </a:lnTo>
                    <a:lnTo>
                      <a:pt x="620" y="155"/>
                    </a:lnTo>
                    <a:close/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50" name="Freeform 12"/>
              <p:cNvSpPr>
                <a:spLocks/>
              </p:cNvSpPr>
              <p:nvPr userDrawn="1"/>
            </p:nvSpPr>
            <p:spPr bwMode="hidden">
              <a:xfrm>
                <a:off x="4275" y="2031"/>
                <a:ext cx="1256" cy="810"/>
              </a:xfrm>
              <a:custGeom>
                <a:avLst/>
                <a:gdLst/>
                <a:ahLst/>
                <a:cxnLst>
                  <a:cxn ang="0">
                    <a:pos x="719" y="183"/>
                  </a:cxn>
                  <a:cxn ang="0">
                    <a:pos x="760" y="33"/>
                  </a:cxn>
                  <a:cxn ang="0">
                    <a:pos x="884" y="0"/>
                  </a:cxn>
                  <a:cxn ang="0">
                    <a:pos x="983" y="78"/>
                  </a:cxn>
                  <a:cxn ang="0">
                    <a:pos x="1082" y="248"/>
                  </a:cxn>
                  <a:cxn ang="0">
                    <a:pos x="1256" y="229"/>
                  </a:cxn>
                  <a:cxn ang="0">
                    <a:pos x="1248" y="359"/>
                  </a:cxn>
                  <a:cxn ang="0">
                    <a:pos x="1016" y="431"/>
                  </a:cxn>
                  <a:cxn ang="0">
                    <a:pos x="879" y="417"/>
                  </a:cxn>
                  <a:cxn ang="0">
                    <a:pos x="719" y="481"/>
                  </a:cxn>
                  <a:cxn ang="0">
                    <a:pos x="591" y="633"/>
                  </a:cxn>
                  <a:cxn ang="0">
                    <a:pos x="423" y="537"/>
                  </a:cxn>
                  <a:cxn ang="0">
                    <a:pos x="256" y="810"/>
                  </a:cxn>
                  <a:cxn ang="0">
                    <a:pos x="66" y="764"/>
                  </a:cxn>
                  <a:cxn ang="0">
                    <a:pos x="0" y="601"/>
                  </a:cxn>
                  <a:cxn ang="0">
                    <a:pos x="157" y="483"/>
                  </a:cxn>
                  <a:cxn ang="0">
                    <a:pos x="248" y="281"/>
                  </a:cxn>
                  <a:cxn ang="0">
                    <a:pos x="438" y="150"/>
                  </a:cxn>
                  <a:cxn ang="0">
                    <a:pos x="719" y="189"/>
                  </a:cxn>
                </a:cxnLst>
                <a:rect l="0" t="0" r="r" b="b"/>
                <a:pathLst>
                  <a:path w="1256" h="810">
                    <a:moveTo>
                      <a:pt x="719" y="183"/>
                    </a:moveTo>
                    <a:lnTo>
                      <a:pt x="760" y="33"/>
                    </a:lnTo>
                    <a:lnTo>
                      <a:pt x="884" y="0"/>
                    </a:lnTo>
                    <a:lnTo>
                      <a:pt x="983" y="78"/>
                    </a:lnTo>
                    <a:lnTo>
                      <a:pt x="1082" y="248"/>
                    </a:lnTo>
                    <a:lnTo>
                      <a:pt x="1256" y="229"/>
                    </a:lnTo>
                    <a:lnTo>
                      <a:pt x="1248" y="359"/>
                    </a:lnTo>
                    <a:lnTo>
                      <a:pt x="1016" y="431"/>
                    </a:lnTo>
                    <a:lnTo>
                      <a:pt x="879" y="417"/>
                    </a:lnTo>
                    <a:lnTo>
                      <a:pt x="719" y="481"/>
                    </a:lnTo>
                    <a:lnTo>
                      <a:pt x="591" y="633"/>
                    </a:lnTo>
                    <a:lnTo>
                      <a:pt x="423" y="537"/>
                    </a:lnTo>
                    <a:lnTo>
                      <a:pt x="256" y="810"/>
                    </a:lnTo>
                    <a:lnTo>
                      <a:pt x="66" y="764"/>
                    </a:lnTo>
                    <a:lnTo>
                      <a:pt x="0" y="601"/>
                    </a:lnTo>
                    <a:lnTo>
                      <a:pt x="157" y="483"/>
                    </a:lnTo>
                    <a:lnTo>
                      <a:pt x="248" y="281"/>
                    </a:lnTo>
                    <a:lnTo>
                      <a:pt x="438" y="150"/>
                    </a:lnTo>
                    <a:lnTo>
                      <a:pt x="719" y="189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51" name="Freeform 13"/>
              <p:cNvSpPr>
                <a:spLocks/>
              </p:cNvSpPr>
              <p:nvPr userDrawn="1"/>
            </p:nvSpPr>
            <p:spPr bwMode="hidden">
              <a:xfrm>
                <a:off x="2914" y="3476"/>
                <a:ext cx="2848" cy="788"/>
              </a:xfrm>
              <a:custGeom>
                <a:avLst/>
                <a:gdLst/>
                <a:ahLst/>
                <a:cxnLst>
                  <a:cxn ang="0">
                    <a:pos x="2838" y="16"/>
                  </a:cxn>
                  <a:cxn ang="0">
                    <a:pos x="2493" y="0"/>
                  </a:cxn>
                  <a:cxn ang="0">
                    <a:pos x="2278" y="81"/>
                  </a:cxn>
                  <a:cxn ang="0">
                    <a:pos x="1936" y="44"/>
                  </a:cxn>
                  <a:cxn ang="0">
                    <a:pos x="1739" y="354"/>
                  </a:cxn>
                  <a:cxn ang="0">
                    <a:pos x="1600" y="212"/>
                  </a:cxn>
                  <a:cxn ang="0">
                    <a:pos x="1352" y="308"/>
                  </a:cxn>
                  <a:cxn ang="0">
                    <a:pos x="1445" y="515"/>
                  </a:cxn>
                  <a:cxn ang="0">
                    <a:pos x="1072" y="412"/>
                  </a:cxn>
                  <a:cxn ang="0">
                    <a:pos x="888" y="540"/>
                  </a:cxn>
                  <a:cxn ang="0">
                    <a:pos x="0" y="660"/>
                  </a:cxn>
                  <a:cxn ang="0">
                    <a:pos x="288" y="788"/>
                  </a:cxn>
                  <a:cxn ang="0">
                    <a:pos x="1040" y="676"/>
                  </a:cxn>
                  <a:cxn ang="0">
                    <a:pos x="1272" y="748"/>
                  </a:cxn>
                  <a:cxn ang="0">
                    <a:pos x="2096" y="691"/>
                  </a:cxn>
                  <a:cxn ang="0">
                    <a:pos x="2320" y="748"/>
                  </a:cxn>
                  <a:cxn ang="0">
                    <a:pos x="2456" y="596"/>
                  </a:cxn>
                  <a:cxn ang="0">
                    <a:pos x="2712" y="716"/>
                  </a:cxn>
                  <a:cxn ang="0">
                    <a:pos x="2716" y="339"/>
                  </a:cxn>
                  <a:cxn ang="0">
                    <a:pos x="2848" y="258"/>
                  </a:cxn>
                </a:cxnLst>
                <a:rect l="0" t="0" r="r" b="b"/>
                <a:pathLst>
                  <a:path w="2848" h="788">
                    <a:moveTo>
                      <a:pt x="2838" y="16"/>
                    </a:moveTo>
                    <a:lnTo>
                      <a:pt x="2493" y="0"/>
                    </a:lnTo>
                    <a:lnTo>
                      <a:pt x="2278" y="81"/>
                    </a:lnTo>
                    <a:lnTo>
                      <a:pt x="1936" y="44"/>
                    </a:lnTo>
                    <a:lnTo>
                      <a:pt x="1739" y="354"/>
                    </a:lnTo>
                    <a:lnTo>
                      <a:pt x="1600" y="212"/>
                    </a:lnTo>
                    <a:lnTo>
                      <a:pt x="1352" y="308"/>
                    </a:lnTo>
                    <a:lnTo>
                      <a:pt x="1445" y="515"/>
                    </a:lnTo>
                    <a:lnTo>
                      <a:pt x="1072" y="412"/>
                    </a:lnTo>
                    <a:lnTo>
                      <a:pt x="888" y="540"/>
                    </a:lnTo>
                    <a:lnTo>
                      <a:pt x="0" y="660"/>
                    </a:lnTo>
                    <a:lnTo>
                      <a:pt x="288" y="788"/>
                    </a:lnTo>
                    <a:lnTo>
                      <a:pt x="1040" y="676"/>
                    </a:lnTo>
                    <a:lnTo>
                      <a:pt x="1272" y="748"/>
                    </a:lnTo>
                    <a:lnTo>
                      <a:pt x="2096" y="691"/>
                    </a:lnTo>
                    <a:lnTo>
                      <a:pt x="2320" y="748"/>
                    </a:lnTo>
                    <a:lnTo>
                      <a:pt x="2456" y="596"/>
                    </a:lnTo>
                    <a:lnTo>
                      <a:pt x="2712" y="716"/>
                    </a:lnTo>
                    <a:lnTo>
                      <a:pt x="2716" y="339"/>
                    </a:lnTo>
                    <a:lnTo>
                      <a:pt x="2848" y="258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52" name="Freeform 14"/>
              <p:cNvSpPr>
                <a:spLocks/>
              </p:cNvSpPr>
              <p:nvPr userDrawn="1"/>
            </p:nvSpPr>
            <p:spPr bwMode="hidden">
              <a:xfrm>
                <a:off x="5443" y="922"/>
                <a:ext cx="319" cy="85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06" y="313"/>
                  </a:cxn>
                  <a:cxn ang="0">
                    <a:pos x="106" y="634"/>
                  </a:cxn>
                  <a:cxn ang="0">
                    <a:pos x="268" y="854"/>
                  </a:cxn>
                  <a:cxn ang="0">
                    <a:pos x="278" y="577"/>
                  </a:cxn>
                  <a:cxn ang="0">
                    <a:pos x="238" y="400"/>
                  </a:cxn>
                  <a:cxn ang="0">
                    <a:pos x="319" y="240"/>
                  </a:cxn>
                </a:cxnLst>
                <a:rect l="0" t="0" r="r" b="b"/>
                <a:pathLst>
                  <a:path w="319" h="854">
                    <a:moveTo>
                      <a:pt x="0" y="0"/>
                    </a:moveTo>
                    <a:lnTo>
                      <a:pt x="106" y="313"/>
                    </a:lnTo>
                    <a:lnTo>
                      <a:pt x="106" y="634"/>
                    </a:lnTo>
                    <a:lnTo>
                      <a:pt x="268" y="854"/>
                    </a:lnTo>
                    <a:lnTo>
                      <a:pt x="278" y="577"/>
                    </a:lnTo>
                    <a:lnTo>
                      <a:pt x="238" y="400"/>
                    </a:lnTo>
                    <a:lnTo>
                      <a:pt x="319" y="240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53" name="Freeform 15"/>
              <p:cNvSpPr>
                <a:spLocks/>
              </p:cNvSpPr>
              <p:nvPr userDrawn="1"/>
            </p:nvSpPr>
            <p:spPr bwMode="hidden">
              <a:xfrm>
                <a:off x="4954" y="3568"/>
                <a:ext cx="646" cy="392"/>
              </a:xfrm>
              <a:custGeom>
                <a:avLst/>
                <a:gdLst/>
                <a:ahLst/>
                <a:cxnLst>
                  <a:cxn ang="0">
                    <a:pos x="504" y="0"/>
                  </a:cxn>
                  <a:cxn ang="0">
                    <a:pos x="320" y="61"/>
                  </a:cxn>
                  <a:cxn ang="0">
                    <a:pos x="238" y="109"/>
                  </a:cxn>
                  <a:cxn ang="0">
                    <a:pos x="144" y="216"/>
                  </a:cxn>
                  <a:cxn ang="0">
                    <a:pos x="0" y="392"/>
                  </a:cxn>
                  <a:cxn ang="0">
                    <a:pos x="360" y="263"/>
                  </a:cxn>
                  <a:cxn ang="0">
                    <a:pos x="432" y="182"/>
                  </a:cxn>
                  <a:cxn ang="0">
                    <a:pos x="646" y="142"/>
                  </a:cxn>
                  <a:cxn ang="0">
                    <a:pos x="504" y="0"/>
                  </a:cxn>
                </a:cxnLst>
                <a:rect l="0" t="0" r="r" b="b"/>
                <a:pathLst>
                  <a:path w="646" h="392">
                    <a:moveTo>
                      <a:pt x="504" y="0"/>
                    </a:moveTo>
                    <a:lnTo>
                      <a:pt x="320" y="61"/>
                    </a:lnTo>
                    <a:lnTo>
                      <a:pt x="238" y="109"/>
                    </a:lnTo>
                    <a:lnTo>
                      <a:pt x="144" y="216"/>
                    </a:lnTo>
                    <a:lnTo>
                      <a:pt x="0" y="392"/>
                    </a:lnTo>
                    <a:lnTo>
                      <a:pt x="360" y="263"/>
                    </a:lnTo>
                    <a:lnTo>
                      <a:pt x="432" y="182"/>
                    </a:lnTo>
                    <a:lnTo>
                      <a:pt x="646" y="142"/>
                    </a:lnTo>
                    <a:lnTo>
                      <a:pt x="504" y="0"/>
                    </a:lnTo>
                    <a:close/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54" name="Freeform 16"/>
              <p:cNvSpPr>
                <a:spLocks/>
              </p:cNvSpPr>
              <p:nvPr userDrawn="1"/>
            </p:nvSpPr>
            <p:spPr bwMode="hidden">
              <a:xfrm>
                <a:off x="50" y="2400"/>
                <a:ext cx="2736" cy="19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96" y="336"/>
                  </a:cxn>
                  <a:cxn ang="0">
                    <a:pos x="384" y="384"/>
                  </a:cxn>
                  <a:cxn ang="0">
                    <a:pos x="576" y="720"/>
                  </a:cxn>
                  <a:cxn ang="0">
                    <a:pos x="528" y="960"/>
                  </a:cxn>
                  <a:cxn ang="0">
                    <a:pos x="672" y="1104"/>
                  </a:cxn>
                  <a:cxn ang="0">
                    <a:pos x="576" y="1392"/>
                  </a:cxn>
                  <a:cxn ang="0">
                    <a:pos x="624" y="1632"/>
                  </a:cxn>
                  <a:cxn ang="0">
                    <a:pos x="1488" y="1872"/>
                  </a:cxn>
                  <a:cxn ang="0">
                    <a:pos x="1680" y="1728"/>
                  </a:cxn>
                  <a:cxn ang="0">
                    <a:pos x="2208" y="1728"/>
                  </a:cxn>
                  <a:cxn ang="0">
                    <a:pos x="2304" y="1632"/>
                  </a:cxn>
                  <a:cxn ang="0">
                    <a:pos x="2736" y="1872"/>
                  </a:cxn>
                  <a:cxn ang="0">
                    <a:pos x="2640" y="1920"/>
                  </a:cxn>
                  <a:cxn ang="0">
                    <a:pos x="2304" y="1824"/>
                  </a:cxn>
                  <a:cxn ang="0">
                    <a:pos x="2160" y="1872"/>
                  </a:cxn>
                  <a:cxn ang="0">
                    <a:pos x="1632" y="1920"/>
                  </a:cxn>
                  <a:cxn ang="0">
                    <a:pos x="1440" y="1920"/>
                  </a:cxn>
                  <a:cxn ang="0">
                    <a:pos x="480" y="1824"/>
                  </a:cxn>
                  <a:cxn ang="0">
                    <a:pos x="192" y="1872"/>
                  </a:cxn>
                  <a:cxn ang="0">
                    <a:pos x="96" y="1680"/>
                  </a:cxn>
                  <a:cxn ang="0">
                    <a:pos x="288" y="1440"/>
                  </a:cxn>
                  <a:cxn ang="0">
                    <a:pos x="336" y="1104"/>
                  </a:cxn>
                  <a:cxn ang="0">
                    <a:pos x="144" y="864"/>
                  </a:cxn>
                  <a:cxn ang="0">
                    <a:pos x="240" y="624"/>
                  </a:cxn>
                  <a:cxn ang="0">
                    <a:pos x="48" y="528"/>
                  </a:cxn>
                  <a:cxn ang="0">
                    <a:pos x="0" y="0"/>
                  </a:cxn>
                </a:cxnLst>
                <a:rect l="0" t="0" r="r" b="b"/>
                <a:pathLst>
                  <a:path w="2736" h="1920">
                    <a:moveTo>
                      <a:pt x="0" y="0"/>
                    </a:moveTo>
                    <a:lnTo>
                      <a:pt x="96" y="336"/>
                    </a:lnTo>
                    <a:lnTo>
                      <a:pt x="384" y="384"/>
                    </a:lnTo>
                    <a:lnTo>
                      <a:pt x="576" y="720"/>
                    </a:lnTo>
                    <a:lnTo>
                      <a:pt x="528" y="960"/>
                    </a:lnTo>
                    <a:lnTo>
                      <a:pt x="672" y="1104"/>
                    </a:lnTo>
                    <a:lnTo>
                      <a:pt x="576" y="1392"/>
                    </a:lnTo>
                    <a:lnTo>
                      <a:pt x="624" y="1632"/>
                    </a:lnTo>
                    <a:lnTo>
                      <a:pt x="1488" y="1872"/>
                    </a:lnTo>
                    <a:lnTo>
                      <a:pt x="1680" y="1728"/>
                    </a:lnTo>
                    <a:lnTo>
                      <a:pt x="2208" y="1728"/>
                    </a:lnTo>
                    <a:lnTo>
                      <a:pt x="2304" y="1632"/>
                    </a:lnTo>
                    <a:lnTo>
                      <a:pt x="2736" y="1872"/>
                    </a:lnTo>
                    <a:lnTo>
                      <a:pt x="2640" y="1920"/>
                    </a:lnTo>
                    <a:lnTo>
                      <a:pt x="2304" y="1824"/>
                    </a:lnTo>
                    <a:lnTo>
                      <a:pt x="2160" y="1872"/>
                    </a:lnTo>
                    <a:lnTo>
                      <a:pt x="1632" y="1920"/>
                    </a:lnTo>
                    <a:lnTo>
                      <a:pt x="1440" y="1920"/>
                    </a:lnTo>
                    <a:lnTo>
                      <a:pt x="480" y="1824"/>
                    </a:lnTo>
                    <a:lnTo>
                      <a:pt x="192" y="1872"/>
                    </a:lnTo>
                    <a:lnTo>
                      <a:pt x="96" y="1680"/>
                    </a:lnTo>
                    <a:lnTo>
                      <a:pt x="288" y="1440"/>
                    </a:lnTo>
                    <a:lnTo>
                      <a:pt x="336" y="1104"/>
                    </a:lnTo>
                    <a:lnTo>
                      <a:pt x="144" y="864"/>
                    </a:lnTo>
                    <a:lnTo>
                      <a:pt x="240" y="624"/>
                    </a:lnTo>
                    <a:lnTo>
                      <a:pt x="48" y="528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9525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6" name="Group 17"/>
            <p:cNvGrpSpPr>
              <a:grpSpLocks/>
            </p:cNvGrpSpPr>
            <p:nvPr userDrawn="1"/>
          </p:nvGrpSpPr>
          <p:grpSpPr bwMode="auto">
            <a:xfrm>
              <a:off x="0" y="2291"/>
              <a:ext cx="1385" cy="1702"/>
              <a:chOff x="0" y="2291"/>
              <a:chExt cx="1385" cy="1702"/>
            </a:xfrm>
          </p:grpSpPr>
          <p:sp>
            <p:nvSpPr>
              <p:cNvPr id="7" name="Rectangle 18"/>
              <p:cNvSpPr>
                <a:spLocks noChangeArrowheads="1"/>
              </p:cNvSpPr>
              <p:nvPr userDrawn="1"/>
            </p:nvSpPr>
            <p:spPr bwMode="ltGray">
              <a:xfrm rot="6798887">
                <a:off x="63" y="3882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" name="Rectangle 19"/>
              <p:cNvSpPr>
                <a:spLocks noChangeArrowheads="1"/>
              </p:cNvSpPr>
              <p:nvPr userDrawn="1"/>
            </p:nvSpPr>
            <p:spPr bwMode="ltGray">
              <a:xfrm rot="6798887">
                <a:off x="33" y="388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" name="Rectangle 20"/>
              <p:cNvSpPr>
                <a:spLocks noChangeArrowheads="1"/>
              </p:cNvSpPr>
              <p:nvPr userDrawn="1"/>
            </p:nvSpPr>
            <p:spPr bwMode="ltGray">
              <a:xfrm rot="6798887">
                <a:off x="7" y="387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" name="Rectangle 21"/>
              <p:cNvSpPr>
                <a:spLocks noChangeArrowheads="1"/>
              </p:cNvSpPr>
              <p:nvPr userDrawn="1"/>
            </p:nvSpPr>
            <p:spPr bwMode="ltGray">
              <a:xfrm rot="5999912">
                <a:off x="209" y="388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" name="Rectangle 22"/>
              <p:cNvSpPr>
                <a:spLocks noChangeArrowheads="1"/>
              </p:cNvSpPr>
              <p:nvPr userDrawn="1"/>
            </p:nvSpPr>
            <p:spPr bwMode="ltGray">
              <a:xfrm rot="5999912">
                <a:off x="183" y="388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" name="Rectangle 23"/>
              <p:cNvSpPr>
                <a:spLocks noChangeArrowheads="1"/>
              </p:cNvSpPr>
              <p:nvPr userDrawn="1"/>
            </p:nvSpPr>
            <p:spPr bwMode="ltGray">
              <a:xfrm rot="6250138">
                <a:off x="153" y="388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" name="Rectangle 24"/>
              <p:cNvSpPr>
                <a:spLocks noChangeArrowheads="1"/>
              </p:cNvSpPr>
              <p:nvPr userDrawn="1"/>
            </p:nvSpPr>
            <p:spPr bwMode="ltGray">
              <a:xfrm rot="6238076">
                <a:off x="123" y="388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4" name="Rectangle 25"/>
              <p:cNvSpPr>
                <a:spLocks noChangeArrowheads="1"/>
              </p:cNvSpPr>
              <p:nvPr userDrawn="1"/>
            </p:nvSpPr>
            <p:spPr bwMode="ltGray">
              <a:xfrm rot="5380717">
                <a:off x="363" y="386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5" name="Rectangle 26"/>
              <p:cNvSpPr>
                <a:spLocks noChangeArrowheads="1"/>
              </p:cNvSpPr>
              <p:nvPr userDrawn="1"/>
            </p:nvSpPr>
            <p:spPr bwMode="ltGray">
              <a:xfrm rot="5380717">
                <a:off x="333" y="3872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6" name="Rectangle 27"/>
              <p:cNvSpPr>
                <a:spLocks noChangeArrowheads="1"/>
              </p:cNvSpPr>
              <p:nvPr userDrawn="1"/>
            </p:nvSpPr>
            <p:spPr bwMode="ltGray">
              <a:xfrm rot="5583200">
                <a:off x="303" y="387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" name="Rectangle 28"/>
              <p:cNvSpPr>
                <a:spLocks noChangeArrowheads="1"/>
              </p:cNvSpPr>
              <p:nvPr userDrawn="1"/>
            </p:nvSpPr>
            <p:spPr bwMode="ltGray">
              <a:xfrm rot="5737625">
                <a:off x="271" y="3882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8" name="Rectangle 29"/>
              <p:cNvSpPr>
                <a:spLocks noChangeArrowheads="1"/>
              </p:cNvSpPr>
              <p:nvPr userDrawn="1"/>
            </p:nvSpPr>
            <p:spPr bwMode="ltGray">
              <a:xfrm rot="4715477">
                <a:off x="517" y="382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9" name="Rectangle 30"/>
              <p:cNvSpPr>
                <a:spLocks noChangeArrowheads="1"/>
              </p:cNvSpPr>
              <p:nvPr userDrawn="1"/>
            </p:nvSpPr>
            <p:spPr bwMode="ltGray">
              <a:xfrm rot="4924949">
                <a:off x="486" y="383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0" name="Rectangle 31"/>
              <p:cNvSpPr>
                <a:spLocks noChangeArrowheads="1"/>
              </p:cNvSpPr>
              <p:nvPr userDrawn="1"/>
            </p:nvSpPr>
            <p:spPr bwMode="ltGray">
              <a:xfrm rot="4924949">
                <a:off x="456" y="38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1" name="Rectangle 32"/>
              <p:cNvSpPr>
                <a:spLocks noChangeArrowheads="1"/>
              </p:cNvSpPr>
              <p:nvPr userDrawn="1"/>
            </p:nvSpPr>
            <p:spPr bwMode="ltGray">
              <a:xfrm rot="5041352">
                <a:off x="427" y="3850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2" name="Rectangle 33"/>
              <p:cNvSpPr>
                <a:spLocks noChangeArrowheads="1"/>
              </p:cNvSpPr>
              <p:nvPr userDrawn="1"/>
            </p:nvSpPr>
            <p:spPr bwMode="ltGray">
              <a:xfrm rot="3816889">
                <a:off x="664" y="376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3" name="Rectangle 34"/>
              <p:cNvSpPr>
                <a:spLocks noChangeArrowheads="1"/>
              </p:cNvSpPr>
              <p:nvPr userDrawn="1"/>
            </p:nvSpPr>
            <p:spPr bwMode="ltGray">
              <a:xfrm rot="3816889">
                <a:off x="634" y="3780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4" name="Rectangle 35"/>
              <p:cNvSpPr>
                <a:spLocks noChangeArrowheads="1"/>
              </p:cNvSpPr>
              <p:nvPr userDrawn="1"/>
            </p:nvSpPr>
            <p:spPr bwMode="ltGray">
              <a:xfrm rot="4104184">
                <a:off x="606" y="3790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5" name="Rectangle 36"/>
              <p:cNvSpPr>
                <a:spLocks noChangeArrowheads="1"/>
              </p:cNvSpPr>
              <p:nvPr userDrawn="1"/>
            </p:nvSpPr>
            <p:spPr bwMode="ltGray">
              <a:xfrm rot="4325343">
                <a:off x="575" y="380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6" name="Rectangle 37"/>
              <p:cNvSpPr>
                <a:spLocks noChangeArrowheads="1"/>
              </p:cNvSpPr>
              <p:nvPr userDrawn="1"/>
            </p:nvSpPr>
            <p:spPr bwMode="ltGray">
              <a:xfrm rot="3368036">
                <a:off x="800" y="368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7" name="Rectangle 38"/>
              <p:cNvSpPr>
                <a:spLocks noChangeArrowheads="1"/>
              </p:cNvSpPr>
              <p:nvPr userDrawn="1"/>
            </p:nvSpPr>
            <p:spPr bwMode="ltGray">
              <a:xfrm rot="3368036">
                <a:off x="772" y="369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8" name="Rectangle 39"/>
              <p:cNvSpPr>
                <a:spLocks noChangeArrowheads="1"/>
              </p:cNvSpPr>
              <p:nvPr userDrawn="1"/>
            </p:nvSpPr>
            <p:spPr bwMode="ltGray">
              <a:xfrm rot="3368036">
                <a:off x="746" y="3716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9" name="Rectangle 40"/>
              <p:cNvSpPr>
                <a:spLocks noChangeArrowheads="1"/>
              </p:cNvSpPr>
              <p:nvPr userDrawn="1"/>
            </p:nvSpPr>
            <p:spPr bwMode="ltGray">
              <a:xfrm rot="3816889">
                <a:off x="717" y="373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0" name="Rectangle 41"/>
              <p:cNvSpPr>
                <a:spLocks noChangeArrowheads="1"/>
              </p:cNvSpPr>
              <p:nvPr userDrawn="1"/>
            </p:nvSpPr>
            <p:spPr bwMode="ltGray">
              <a:xfrm rot="2302266">
                <a:off x="923" y="358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1" name="Rectangle 42"/>
              <p:cNvSpPr>
                <a:spLocks noChangeArrowheads="1"/>
              </p:cNvSpPr>
              <p:nvPr userDrawn="1"/>
            </p:nvSpPr>
            <p:spPr bwMode="ltGray">
              <a:xfrm rot="2302266">
                <a:off x="899" y="360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2" name="Rectangle 43"/>
              <p:cNvSpPr>
                <a:spLocks noChangeArrowheads="1"/>
              </p:cNvSpPr>
              <p:nvPr userDrawn="1"/>
            </p:nvSpPr>
            <p:spPr bwMode="ltGray">
              <a:xfrm rot="2707562">
                <a:off x="876" y="362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3" name="Rectangle 44"/>
              <p:cNvSpPr>
                <a:spLocks noChangeArrowheads="1"/>
              </p:cNvSpPr>
              <p:nvPr userDrawn="1"/>
            </p:nvSpPr>
            <p:spPr bwMode="ltGray">
              <a:xfrm rot="2707562">
                <a:off x="850" y="364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4" name="Rectangle 45"/>
              <p:cNvSpPr>
                <a:spLocks noChangeArrowheads="1"/>
              </p:cNvSpPr>
              <p:nvPr userDrawn="1"/>
            </p:nvSpPr>
            <p:spPr bwMode="ltGray">
              <a:xfrm rot="1525830">
                <a:off x="1027" y="3473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5" name="Rectangle 46"/>
              <p:cNvSpPr>
                <a:spLocks noChangeArrowheads="1"/>
              </p:cNvSpPr>
              <p:nvPr userDrawn="1"/>
            </p:nvSpPr>
            <p:spPr bwMode="ltGray">
              <a:xfrm rot="1525830">
                <a:off x="1009" y="349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6" name="Rectangle 47"/>
              <p:cNvSpPr>
                <a:spLocks noChangeArrowheads="1"/>
              </p:cNvSpPr>
              <p:nvPr userDrawn="1"/>
            </p:nvSpPr>
            <p:spPr bwMode="ltGray">
              <a:xfrm rot="1788117">
                <a:off x="990" y="351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7" name="Rectangle 48"/>
              <p:cNvSpPr>
                <a:spLocks noChangeArrowheads="1"/>
              </p:cNvSpPr>
              <p:nvPr userDrawn="1"/>
            </p:nvSpPr>
            <p:spPr bwMode="ltGray">
              <a:xfrm rot="1788117">
                <a:off x="969" y="354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8" name="Rectangle 49"/>
              <p:cNvSpPr>
                <a:spLocks noChangeArrowheads="1"/>
              </p:cNvSpPr>
              <p:nvPr userDrawn="1"/>
            </p:nvSpPr>
            <p:spPr bwMode="ltGray">
              <a:xfrm rot="841630">
                <a:off x="1113" y="3355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9" name="Rectangle 50"/>
              <p:cNvSpPr>
                <a:spLocks noChangeArrowheads="1"/>
              </p:cNvSpPr>
              <p:nvPr userDrawn="1"/>
            </p:nvSpPr>
            <p:spPr bwMode="ltGray">
              <a:xfrm rot="841630">
                <a:off x="1100" y="337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0" name="Rectangle 51"/>
              <p:cNvSpPr>
                <a:spLocks noChangeArrowheads="1"/>
              </p:cNvSpPr>
              <p:nvPr userDrawn="1"/>
            </p:nvSpPr>
            <p:spPr bwMode="ltGray">
              <a:xfrm rot="1308689">
                <a:off x="1086" y="340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" name="Rectangle 52"/>
              <p:cNvSpPr>
                <a:spLocks noChangeArrowheads="1"/>
              </p:cNvSpPr>
              <p:nvPr userDrawn="1"/>
            </p:nvSpPr>
            <p:spPr bwMode="ltGray">
              <a:xfrm rot="1308689">
                <a:off x="1064" y="3425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2" name="Rectangle 53"/>
              <p:cNvSpPr>
                <a:spLocks noChangeArrowheads="1"/>
              </p:cNvSpPr>
              <p:nvPr userDrawn="1"/>
            </p:nvSpPr>
            <p:spPr bwMode="ltGray">
              <a:xfrm rot="469913">
                <a:off x="1172" y="3225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3" name="Rectangle 54"/>
              <p:cNvSpPr>
                <a:spLocks noChangeArrowheads="1"/>
              </p:cNvSpPr>
              <p:nvPr userDrawn="1"/>
            </p:nvSpPr>
            <p:spPr bwMode="ltGray">
              <a:xfrm rot="559869">
                <a:off x="1162" y="3250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4" name="Rectangle 55"/>
              <p:cNvSpPr>
                <a:spLocks noChangeArrowheads="1"/>
              </p:cNvSpPr>
              <p:nvPr userDrawn="1"/>
            </p:nvSpPr>
            <p:spPr bwMode="ltGray">
              <a:xfrm rot="734079">
                <a:off x="1154" y="327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5" name="Rectangle 56"/>
              <p:cNvSpPr>
                <a:spLocks noChangeArrowheads="1"/>
              </p:cNvSpPr>
              <p:nvPr userDrawn="1"/>
            </p:nvSpPr>
            <p:spPr bwMode="ltGray">
              <a:xfrm rot="734079">
                <a:off x="1141" y="330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6" name="Rectangle 57"/>
              <p:cNvSpPr>
                <a:spLocks noChangeArrowheads="1"/>
              </p:cNvSpPr>
              <p:nvPr userDrawn="1"/>
            </p:nvSpPr>
            <p:spPr bwMode="ltGray">
              <a:xfrm rot="-293905">
                <a:off x="1211" y="309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7" name="Rectangle 58"/>
              <p:cNvSpPr>
                <a:spLocks noChangeArrowheads="1"/>
              </p:cNvSpPr>
              <p:nvPr userDrawn="1"/>
            </p:nvSpPr>
            <p:spPr bwMode="ltGray">
              <a:xfrm rot="-8">
                <a:off x="1201" y="3122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8" name="Rectangle 59"/>
              <p:cNvSpPr>
                <a:spLocks noChangeArrowheads="1"/>
              </p:cNvSpPr>
              <p:nvPr userDrawn="1"/>
            </p:nvSpPr>
            <p:spPr bwMode="ltGray">
              <a:xfrm rot="-8">
                <a:off x="1200" y="3147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9" name="Rectangle 60"/>
              <p:cNvSpPr>
                <a:spLocks noChangeArrowheads="1"/>
              </p:cNvSpPr>
              <p:nvPr userDrawn="1"/>
            </p:nvSpPr>
            <p:spPr bwMode="ltGray">
              <a:xfrm rot="214188">
                <a:off x="1189" y="3173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0" name="Rectangle 61"/>
              <p:cNvSpPr>
                <a:spLocks noChangeArrowheads="1"/>
              </p:cNvSpPr>
              <p:nvPr userDrawn="1"/>
            </p:nvSpPr>
            <p:spPr bwMode="ltGray">
              <a:xfrm rot="-682388">
                <a:off x="1219" y="296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1" name="Rectangle 62"/>
              <p:cNvSpPr>
                <a:spLocks noChangeArrowheads="1"/>
              </p:cNvSpPr>
              <p:nvPr userDrawn="1"/>
            </p:nvSpPr>
            <p:spPr bwMode="ltGray">
              <a:xfrm rot="-480400">
                <a:off x="1220" y="2991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2" name="Rectangle 63"/>
              <p:cNvSpPr>
                <a:spLocks noChangeArrowheads="1"/>
              </p:cNvSpPr>
              <p:nvPr userDrawn="1"/>
            </p:nvSpPr>
            <p:spPr bwMode="ltGray">
              <a:xfrm rot="-480400">
                <a:off x="1220" y="301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3" name="Rectangle 64"/>
              <p:cNvSpPr>
                <a:spLocks noChangeArrowheads="1"/>
              </p:cNvSpPr>
              <p:nvPr userDrawn="1"/>
            </p:nvSpPr>
            <p:spPr bwMode="ltGray">
              <a:xfrm rot="-270546">
                <a:off x="1219" y="3041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4" name="Rectangle 65"/>
              <p:cNvSpPr>
                <a:spLocks noChangeArrowheads="1"/>
              </p:cNvSpPr>
              <p:nvPr userDrawn="1"/>
            </p:nvSpPr>
            <p:spPr bwMode="ltGray">
              <a:xfrm rot="-1132286">
                <a:off x="1207" y="2843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5" name="Rectangle 66"/>
              <p:cNvSpPr>
                <a:spLocks noChangeArrowheads="1"/>
              </p:cNvSpPr>
              <p:nvPr userDrawn="1"/>
            </p:nvSpPr>
            <p:spPr bwMode="ltGray">
              <a:xfrm rot="-969272">
                <a:off x="1213" y="286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6" name="Rectangle 67"/>
              <p:cNvSpPr>
                <a:spLocks noChangeArrowheads="1"/>
              </p:cNvSpPr>
              <p:nvPr userDrawn="1"/>
            </p:nvSpPr>
            <p:spPr bwMode="ltGray">
              <a:xfrm rot="-969272">
                <a:off x="1216" y="288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7" name="Rectangle 68"/>
              <p:cNvSpPr>
                <a:spLocks noChangeArrowheads="1"/>
              </p:cNvSpPr>
              <p:nvPr userDrawn="1"/>
            </p:nvSpPr>
            <p:spPr bwMode="ltGray">
              <a:xfrm rot="-806259">
                <a:off x="1219" y="291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8" name="Rectangle 69"/>
              <p:cNvSpPr>
                <a:spLocks noChangeArrowheads="1"/>
              </p:cNvSpPr>
              <p:nvPr userDrawn="1"/>
            </p:nvSpPr>
            <p:spPr bwMode="ltGray">
              <a:xfrm rot="-1543941">
                <a:off x="1165" y="272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9" name="Rectangle 70"/>
              <p:cNvSpPr>
                <a:spLocks noChangeArrowheads="1"/>
              </p:cNvSpPr>
              <p:nvPr userDrawn="1"/>
            </p:nvSpPr>
            <p:spPr bwMode="ltGray">
              <a:xfrm rot="-1341953">
                <a:off x="1176" y="2752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0" name="Rectangle 71"/>
              <p:cNvSpPr>
                <a:spLocks noChangeArrowheads="1"/>
              </p:cNvSpPr>
              <p:nvPr userDrawn="1"/>
            </p:nvSpPr>
            <p:spPr bwMode="ltGray">
              <a:xfrm rot="-1341953">
                <a:off x="1184" y="277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1" name="Rectangle 72"/>
              <p:cNvSpPr>
                <a:spLocks noChangeArrowheads="1"/>
              </p:cNvSpPr>
              <p:nvPr userDrawn="1"/>
            </p:nvSpPr>
            <p:spPr bwMode="ltGray">
              <a:xfrm rot="-1341953">
                <a:off x="1194" y="279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2" name="Rectangle 73"/>
              <p:cNvSpPr>
                <a:spLocks noChangeArrowheads="1"/>
              </p:cNvSpPr>
              <p:nvPr userDrawn="1"/>
            </p:nvSpPr>
            <p:spPr bwMode="ltGray">
              <a:xfrm rot="-1928746">
                <a:off x="1101" y="262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3" name="Rectangle 74"/>
              <p:cNvSpPr>
                <a:spLocks noChangeArrowheads="1"/>
              </p:cNvSpPr>
              <p:nvPr userDrawn="1"/>
            </p:nvSpPr>
            <p:spPr bwMode="ltGray">
              <a:xfrm rot="-1844175">
                <a:off x="1114" y="264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4" name="Rectangle 75"/>
              <p:cNvSpPr>
                <a:spLocks noChangeArrowheads="1"/>
              </p:cNvSpPr>
              <p:nvPr userDrawn="1"/>
            </p:nvSpPr>
            <p:spPr bwMode="ltGray">
              <a:xfrm rot="-1752383">
                <a:off x="1129" y="266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5" name="Rectangle 76"/>
              <p:cNvSpPr>
                <a:spLocks noChangeArrowheads="1"/>
              </p:cNvSpPr>
              <p:nvPr userDrawn="1"/>
            </p:nvSpPr>
            <p:spPr bwMode="ltGray">
              <a:xfrm rot="-1752383">
                <a:off x="1142" y="268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6" name="Rectangle 77"/>
              <p:cNvSpPr>
                <a:spLocks noChangeArrowheads="1"/>
              </p:cNvSpPr>
              <p:nvPr userDrawn="1"/>
            </p:nvSpPr>
            <p:spPr bwMode="ltGray">
              <a:xfrm rot="-2466736">
                <a:off x="1014" y="253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7" name="Rectangle 78"/>
              <p:cNvSpPr>
                <a:spLocks noChangeArrowheads="1"/>
              </p:cNvSpPr>
              <p:nvPr userDrawn="1"/>
            </p:nvSpPr>
            <p:spPr bwMode="ltGray">
              <a:xfrm rot="-2466736">
                <a:off x="1035" y="255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8" name="Rectangle 79"/>
              <p:cNvSpPr>
                <a:spLocks noChangeArrowheads="1"/>
              </p:cNvSpPr>
              <p:nvPr userDrawn="1"/>
            </p:nvSpPr>
            <p:spPr bwMode="ltGray">
              <a:xfrm rot="-2466736">
                <a:off x="1050" y="257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9" name="Rectangle 80"/>
              <p:cNvSpPr>
                <a:spLocks noChangeArrowheads="1"/>
              </p:cNvSpPr>
              <p:nvPr userDrawn="1"/>
            </p:nvSpPr>
            <p:spPr bwMode="ltGray">
              <a:xfrm rot="-2342866">
                <a:off x="1068" y="2590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0" name="Freeform 81"/>
              <p:cNvSpPr>
                <a:spLocks/>
              </p:cNvSpPr>
              <p:nvPr userDrawn="1"/>
            </p:nvSpPr>
            <p:spPr bwMode="ltGray">
              <a:xfrm>
                <a:off x="486" y="2563"/>
                <a:ext cx="180" cy="151"/>
              </a:xfrm>
              <a:custGeom>
                <a:avLst/>
                <a:gdLst/>
                <a:ahLst/>
                <a:cxnLst>
                  <a:cxn ang="0">
                    <a:pos x="0" y="144"/>
                  </a:cxn>
                  <a:cxn ang="0">
                    <a:pos x="28" y="147"/>
                  </a:cxn>
                  <a:cxn ang="0">
                    <a:pos x="64" y="46"/>
                  </a:cxn>
                  <a:cxn ang="0">
                    <a:pos x="94" y="151"/>
                  </a:cxn>
                  <a:cxn ang="0">
                    <a:pos x="129" y="151"/>
                  </a:cxn>
                  <a:cxn ang="0">
                    <a:pos x="180" y="9"/>
                  </a:cxn>
                  <a:cxn ang="0">
                    <a:pos x="148" y="10"/>
                  </a:cxn>
                  <a:cxn ang="0">
                    <a:pos x="112" y="112"/>
                  </a:cxn>
                  <a:cxn ang="0">
                    <a:pos x="79" y="0"/>
                  </a:cxn>
                  <a:cxn ang="0">
                    <a:pos x="48" y="0"/>
                  </a:cxn>
                  <a:cxn ang="0">
                    <a:pos x="0" y="144"/>
                  </a:cxn>
                </a:cxnLst>
                <a:rect l="0" t="0" r="r" b="b"/>
                <a:pathLst>
                  <a:path w="180" h="151">
                    <a:moveTo>
                      <a:pt x="0" y="144"/>
                    </a:moveTo>
                    <a:lnTo>
                      <a:pt x="28" y="147"/>
                    </a:lnTo>
                    <a:lnTo>
                      <a:pt x="64" y="46"/>
                    </a:lnTo>
                    <a:lnTo>
                      <a:pt x="94" y="151"/>
                    </a:lnTo>
                    <a:lnTo>
                      <a:pt x="129" y="151"/>
                    </a:lnTo>
                    <a:lnTo>
                      <a:pt x="180" y="9"/>
                    </a:lnTo>
                    <a:lnTo>
                      <a:pt x="148" y="10"/>
                    </a:lnTo>
                    <a:lnTo>
                      <a:pt x="112" y="112"/>
                    </a:lnTo>
                    <a:lnTo>
                      <a:pt x="79" y="0"/>
                    </a:lnTo>
                    <a:lnTo>
                      <a:pt x="48" y="0"/>
                    </a:lnTo>
                    <a:lnTo>
                      <a:pt x="0" y="144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1" name="Rectangle 82"/>
              <p:cNvSpPr>
                <a:spLocks noChangeArrowheads="1"/>
              </p:cNvSpPr>
              <p:nvPr userDrawn="1"/>
            </p:nvSpPr>
            <p:spPr bwMode="ltGray">
              <a:xfrm rot="6575641">
                <a:off x="-217" y="3138"/>
                <a:ext cx="122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2" name="Rectangle 83"/>
              <p:cNvSpPr>
                <a:spLocks noChangeArrowheads="1"/>
              </p:cNvSpPr>
              <p:nvPr userDrawn="1"/>
            </p:nvSpPr>
            <p:spPr bwMode="ltGray">
              <a:xfrm rot="238799">
                <a:off x="4" y="3146"/>
                <a:ext cx="103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3" name="Rectangle 84"/>
              <p:cNvSpPr>
                <a:spLocks noChangeArrowheads="1"/>
              </p:cNvSpPr>
              <p:nvPr userDrawn="1"/>
            </p:nvSpPr>
            <p:spPr bwMode="ltGray">
              <a:xfrm rot="-2957028">
                <a:off x="907" y="2472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4" name="Rectangle 85"/>
              <p:cNvSpPr>
                <a:spLocks noChangeArrowheads="1"/>
              </p:cNvSpPr>
              <p:nvPr userDrawn="1"/>
            </p:nvSpPr>
            <p:spPr bwMode="ltGray">
              <a:xfrm rot="-2957028">
                <a:off x="930" y="248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5" name="Rectangle 86"/>
              <p:cNvSpPr>
                <a:spLocks noChangeArrowheads="1"/>
              </p:cNvSpPr>
              <p:nvPr userDrawn="1"/>
            </p:nvSpPr>
            <p:spPr bwMode="ltGray">
              <a:xfrm rot="-2957028">
                <a:off x="954" y="249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6" name="Rectangle 87"/>
              <p:cNvSpPr>
                <a:spLocks noChangeArrowheads="1"/>
              </p:cNvSpPr>
              <p:nvPr userDrawn="1"/>
            </p:nvSpPr>
            <p:spPr bwMode="ltGray">
              <a:xfrm rot="-2661033">
                <a:off x="974" y="2509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7" name="Rectangle 88"/>
              <p:cNvSpPr>
                <a:spLocks noChangeArrowheads="1"/>
              </p:cNvSpPr>
              <p:nvPr userDrawn="1"/>
            </p:nvSpPr>
            <p:spPr bwMode="ltGray">
              <a:xfrm rot="-3638503">
                <a:off x="788" y="242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8" name="Rectangle 89"/>
              <p:cNvSpPr>
                <a:spLocks noChangeArrowheads="1"/>
              </p:cNvSpPr>
              <p:nvPr userDrawn="1"/>
            </p:nvSpPr>
            <p:spPr bwMode="ltGray">
              <a:xfrm rot="-3638503">
                <a:off x="815" y="243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9" name="Rectangle 90"/>
              <p:cNvSpPr>
                <a:spLocks noChangeArrowheads="1"/>
              </p:cNvSpPr>
              <p:nvPr userDrawn="1"/>
            </p:nvSpPr>
            <p:spPr bwMode="ltGray">
              <a:xfrm rot="-3514633">
                <a:off x="837" y="2440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0" name="Rectangle 91"/>
              <p:cNvSpPr>
                <a:spLocks noChangeArrowheads="1"/>
              </p:cNvSpPr>
              <p:nvPr userDrawn="1"/>
            </p:nvSpPr>
            <p:spPr bwMode="ltGray">
              <a:xfrm rot="-3220799">
                <a:off x="862" y="2452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1" name="Rectangle 92"/>
              <p:cNvSpPr>
                <a:spLocks noChangeArrowheads="1"/>
              </p:cNvSpPr>
              <p:nvPr userDrawn="1"/>
            </p:nvSpPr>
            <p:spPr bwMode="ltGray">
              <a:xfrm rot="-4338250">
                <a:off x="649" y="239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2" name="Rectangle 93"/>
              <p:cNvSpPr>
                <a:spLocks noChangeArrowheads="1"/>
              </p:cNvSpPr>
              <p:nvPr userDrawn="1"/>
            </p:nvSpPr>
            <p:spPr bwMode="ltGray">
              <a:xfrm rot="-4250359">
                <a:off x="677" y="2402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3" name="Rectangle 94"/>
              <p:cNvSpPr>
                <a:spLocks noChangeArrowheads="1"/>
              </p:cNvSpPr>
              <p:nvPr userDrawn="1"/>
            </p:nvSpPr>
            <p:spPr bwMode="ltGray">
              <a:xfrm rot="-4250359">
                <a:off x="708" y="240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4" name="Rectangle 95"/>
              <p:cNvSpPr>
                <a:spLocks noChangeArrowheads="1"/>
              </p:cNvSpPr>
              <p:nvPr userDrawn="1"/>
            </p:nvSpPr>
            <p:spPr bwMode="ltGray">
              <a:xfrm rot="-3989246">
                <a:off x="738" y="241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5" name="Rectangle 96"/>
              <p:cNvSpPr>
                <a:spLocks noChangeArrowheads="1"/>
              </p:cNvSpPr>
              <p:nvPr userDrawn="1"/>
            </p:nvSpPr>
            <p:spPr bwMode="ltGray">
              <a:xfrm rot="-4862215">
                <a:off x="503" y="239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6" name="Rectangle 97"/>
              <p:cNvSpPr>
                <a:spLocks noChangeArrowheads="1"/>
              </p:cNvSpPr>
              <p:nvPr userDrawn="1"/>
            </p:nvSpPr>
            <p:spPr bwMode="ltGray">
              <a:xfrm rot="-4673370">
                <a:off x="534" y="2392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7" name="Rectangle 98"/>
              <p:cNvSpPr>
                <a:spLocks noChangeArrowheads="1"/>
              </p:cNvSpPr>
              <p:nvPr userDrawn="1"/>
            </p:nvSpPr>
            <p:spPr bwMode="ltGray">
              <a:xfrm rot="-4646721">
                <a:off x="563" y="239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8" name="Rectangle 99"/>
              <p:cNvSpPr>
                <a:spLocks noChangeArrowheads="1"/>
              </p:cNvSpPr>
              <p:nvPr userDrawn="1"/>
            </p:nvSpPr>
            <p:spPr bwMode="ltGray">
              <a:xfrm rot="-4580623">
                <a:off x="595" y="239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9" name="Rectangle 100"/>
              <p:cNvSpPr>
                <a:spLocks noChangeArrowheads="1"/>
              </p:cNvSpPr>
              <p:nvPr userDrawn="1"/>
            </p:nvSpPr>
            <p:spPr bwMode="ltGray">
              <a:xfrm rot="-5195129">
                <a:off x="355" y="241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0" name="Rectangle 101"/>
              <p:cNvSpPr>
                <a:spLocks noChangeArrowheads="1"/>
              </p:cNvSpPr>
              <p:nvPr userDrawn="1"/>
            </p:nvSpPr>
            <p:spPr bwMode="ltGray">
              <a:xfrm rot="-5360484">
                <a:off x="385" y="240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1" name="Rectangle 102"/>
              <p:cNvSpPr>
                <a:spLocks noChangeArrowheads="1"/>
              </p:cNvSpPr>
              <p:nvPr userDrawn="1"/>
            </p:nvSpPr>
            <p:spPr bwMode="ltGray">
              <a:xfrm rot="-5288939">
                <a:off x="419" y="240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2" name="Rectangle 103"/>
              <p:cNvSpPr>
                <a:spLocks noChangeArrowheads="1"/>
              </p:cNvSpPr>
              <p:nvPr userDrawn="1"/>
            </p:nvSpPr>
            <p:spPr bwMode="ltGray">
              <a:xfrm rot="-5164854">
                <a:off x="449" y="2400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3" name="Rectangle 104"/>
              <p:cNvSpPr>
                <a:spLocks noChangeArrowheads="1"/>
              </p:cNvSpPr>
              <p:nvPr userDrawn="1"/>
            </p:nvSpPr>
            <p:spPr bwMode="ltGray">
              <a:xfrm rot="-6132163">
                <a:off x="206" y="245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4" name="Rectangle 105"/>
              <p:cNvSpPr>
                <a:spLocks noChangeArrowheads="1"/>
              </p:cNvSpPr>
              <p:nvPr userDrawn="1"/>
            </p:nvSpPr>
            <p:spPr bwMode="ltGray">
              <a:xfrm rot="-6220433">
                <a:off x="237" y="24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5" name="Rectangle 106"/>
              <p:cNvSpPr>
                <a:spLocks noChangeArrowheads="1"/>
              </p:cNvSpPr>
              <p:nvPr userDrawn="1"/>
            </p:nvSpPr>
            <p:spPr bwMode="ltGray">
              <a:xfrm rot="-6110943">
                <a:off x="266" y="243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6" name="Rectangle 107"/>
              <p:cNvSpPr>
                <a:spLocks noChangeArrowheads="1"/>
              </p:cNvSpPr>
              <p:nvPr userDrawn="1"/>
            </p:nvSpPr>
            <p:spPr bwMode="ltGray">
              <a:xfrm rot="-5919570">
                <a:off x="293" y="242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7" name="Rectangle 108"/>
              <p:cNvSpPr>
                <a:spLocks noChangeArrowheads="1"/>
              </p:cNvSpPr>
              <p:nvPr userDrawn="1"/>
            </p:nvSpPr>
            <p:spPr bwMode="ltGray">
              <a:xfrm rot="-7376291">
                <a:off x="6" y="25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8" name="Rectangle 109"/>
              <p:cNvSpPr>
                <a:spLocks noChangeArrowheads="1"/>
              </p:cNvSpPr>
              <p:nvPr userDrawn="1"/>
            </p:nvSpPr>
            <p:spPr bwMode="ltGray">
              <a:xfrm rot="-7168347">
                <a:off x="65" y="2516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9" name="Rectangle 110"/>
              <p:cNvSpPr>
                <a:spLocks noChangeArrowheads="1"/>
              </p:cNvSpPr>
              <p:nvPr userDrawn="1"/>
            </p:nvSpPr>
            <p:spPr bwMode="ltGray">
              <a:xfrm rot="-6802416">
                <a:off x="92" y="250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0" name="Rectangle 111"/>
              <p:cNvSpPr>
                <a:spLocks noChangeArrowheads="1"/>
              </p:cNvSpPr>
              <p:nvPr userDrawn="1"/>
            </p:nvSpPr>
            <p:spPr bwMode="ltGray">
              <a:xfrm rot="-6802416">
                <a:off x="119" y="249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1" name="Rectangle 112"/>
              <p:cNvSpPr>
                <a:spLocks noChangeArrowheads="1"/>
              </p:cNvSpPr>
              <p:nvPr userDrawn="1"/>
            </p:nvSpPr>
            <p:spPr bwMode="ltGray">
              <a:xfrm rot="-6457704">
                <a:off x="150" y="247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2" name="Rectangle 113"/>
              <p:cNvSpPr>
                <a:spLocks noChangeArrowheads="1"/>
              </p:cNvSpPr>
              <p:nvPr userDrawn="1"/>
            </p:nvSpPr>
            <p:spPr bwMode="ltGray">
              <a:xfrm rot="-1876771">
                <a:off x="0" y="3363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3" name="Rectangle 114"/>
              <p:cNvSpPr>
                <a:spLocks noChangeArrowheads="1"/>
              </p:cNvSpPr>
              <p:nvPr userDrawn="1"/>
            </p:nvSpPr>
            <p:spPr bwMode="ltGray">
              <a:xfrm rot="3283992">
                <a:off x="511" y="3478"/>
                <a:ext cx="24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4" name="Rectangle 115"/>
              <p:cNvSpPr>
                <a:spLocks noChangeArrowheads="1"/>
              </p:cNvSpPr>
              <p:nvPr userDrawn="1"/>
            </p:nvSpPr>
            <p:spPr bwMode="ltGray">
              <a:xfrm rot="3283992">
                <a:off x="35" y="2798"/>
                <a:ext cx="24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5" name="Rectangle 116"/>
              <p:cNvSpPr>
                <a:spLocks noChangeArrowheads="1"/>
              </p:cNvSpPr>
              <p:nvPr userDrawn="1"/>
            </p:nvSpPr>
            <p:spPr bwMode="ltGray">
              <a:xfrm rot="-1876771">
                <a:off x="700" y="2851"/>
                <a:ext cx="31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6" name="Rectangle 117"/>
              <p:cNvSpPr>
                <a:spLocks noChangeArrowheads="1"/>
              </p:cNvSpPr>
              <p:nvPr userDrawn="1"/>
            </p:nvSpPr>
            <p:spPr bwMode="ltGray">
              <a:xfrm rot="5908516">
                <a:off x="200" y="3915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7" name="Rectangle 118"/>
              <p:cNvSpPr>
                <a:spLocks noChangeArrowheads="1"/>
              </p:cNvSpPr>
              <p:nvPr userDrawn="1"/>
            </p:nvSpPr>
            <p:spPr bwMode="ltGray">
              <a:xfrm rot="6683973">
                <a:off x="45" y="3915"/>
                <a:ext cx="144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8" name="Rectangle 119"/>
              <p:cNvSpPr>
                <a:spLocks noChangeArrowheads="1"/>
              </p:cNvSpPr>
              <p:nvPr userDrawn="1"/>
            </p:nvSpPr>
            <p:spPr bwMode="ltGray">
              <a:xfrm rot="5245609">
                <a:off x="361" y="3893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9" name="Rectangle 120"/>
              <p:cNvSpPr>
                <a:spLocks noChangeArrowheads="1"/>
              </p:cNvSpPr>
              <p:nvPr userDrawn="1"/>
            </p:nvSpPr>
            <p:spPr bwMode="ltGray">
              <a:xfrm rot="4500520">
                <a:off x="522" y="3847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0" name="Rectangle 121"/>
              <p:cNvSpPr>
                <a:spLocks noChangeArrowheads="1"/>
              </p:cNvSpPr>
              <p:nvPr userDrawn="1"/>
            </p:nvSpPr>
            <p:spPr bwMode="ltGray">
              <a:xfrm rot="3805227">
                <a:off x="670" y="3778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1" name="Rectangle 122"/>
              <p:cNvSpPr>
                <a:spLocks noChangeArrowheads="1"/>
              </p:cNvSpPr>
              <p:nvPr userDrawn="1"/>
            </p:nvSpPr>
            <p:spPr bwMode="ltGray">
              <a:xfrm rot="3060138">
                <a:off x="813" y="3688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2" name="Rectangle 123"/>
              <p:cNvSpPr>
                <a:spLocks noChangeArrowheads="1"/>
              </p:cNvSpPr>
              <p:nvPr userDrawn="1"/>
            </p:nvSpPr>
            <p:spPr bwMode="ltGray">
              <a:xfrm rot="2090281">
                <a:off x="938" y="3582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3" name="Rectangle 124"/>
              <p:cNvSpPr>
                <a:spLocks noChangeArrowheads="1"/>
              </p:cNvSpPr>
              <p:nvPr userDrawn="1"/>
            </p:nvSpPr>
            <p:spPr bwMode="ltGray">
              <a:xfrm rot="-7168347">
                <a:off x="-18" y="2506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4" name="Rectangle 125"/>
              <p:cNvSpPr>
                <a:spLocks noChangeArrowheads="1"/>
              </p:cNvSpPr>
              <p:nvPr userDrawn="1"/>
            </p:nvSpPr>
            <p:spPr bwMode="ltGray">
              <a:xfrm rot="-6406501">
                <a:off x="136" y="2433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5" name="Rectangle 126"/>
              <p:cNvSpPr>
                <a:spLocks noChangeArrowheads="1"/>
              </p:cNvSpPr>
              <p:nvPr userDrawn="1"/>
            </p:nvSpPr>
            <p:spPr bwMode="ltGray">
              <a:xfrm rot="-4970620">
                <a:off x="447" y="2364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6" name="Rectangle 127"/>
              <p:cNvSpPr>
                <a:spLocks noChangeArrowheads="1"/>
              </p:cNvSpPr>
              <p:nvPr userDrawn="1"/>
            </p:nvSpPr>
            <p:spPr bwMode="ltGray">
              <a:xfrm rot="-4298502">
                <a:off x="597" y="2360"/>
                <a:ext cx="150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7" name="Rectangle 128"/>
              <p:cNvSpPr>
                <a:spLocks noChangeArrowheads="1"/>
              </p:cNvSpPr>
              <p:nvPr userDrawn="1"/>
            </p:nvSpPr>
            <p:spPr bwMode="ltGray">
              <a:xfrm rot="-3676305">
                <a:off x="739" y="2386"/>
                <a:ext cx="15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8" name="Rectangle 129"/>
              <p:cNvSpPr>
                <a:spLocks noChangeArrowheads="1"/>
              </p:cNvSpPr>
              <p:nvPr userDrawn="1"/>
            </p:nvSpPr>
            <p:spPr bwMode="ltGray">
              <a:xfrm rot="-3188616">
                <a:off x="869" y="2430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9" name="Rectangle 130"/>
              <p:cNvSpPr>
                <a:spLocks noChangeArrowheads="1"/>
              </p:cNvSpPr>
              <p:nvPr userDrawn="1"/>
            </p:nvSpPr>
            <p:spPr bwMode="ltGray">
              <a:xfrm rot="-2610246">
                <a:off x="984" y="2497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0" name="Rectangle 131"/>
              <p:cNvSpPr>
                <a:spLocks noChangeArrowheads="1"/>
              </p:cNvSpPr>
              <p:nvPr userDrawn="1"/>
            </p:nvSpPr>
            <p:spPr bwMode="ltGray">
              <a:xfrm rot="-2190008">
                <a:off x="1075" y="2585"/>
                <a:ext cx="17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1" name="Rectangle 132"/>
              <p:cNvSpPr>
                <a:spLocks noChangeArrowheads="1"/>
              </p:cNvSpPr>
              <p:nvPr userDrawn="1"/>
            </p:nvSpPr>
            <p:spPr bwMode="ltGray">
              <a:xfrm rot="-1728558">
                <a:off x="1147" y="2688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2" name="Rectangle 133"/>
              <p:cNvSpPr>
                <a:spLocks noChangeArrowheads="1"/>
              </p:cNvSpPr>
              <p:nvPr userDrawn="1"/>
            </p:nvSpPr>
            <p:spPr bwMode="ltGray">
              <a:xfrm rot="-1172118">
                <a:off x="1198" y="2805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3" name="Rectangle 134"/>
              <p:cNvSpPr>
                <a:spLocks noChangeArrowheads="1"/>
              </p:cNvSpPr>
              <p:nvPr userDrawn="1"/>
            </p:nvSpPr>
            <p:spPr bwMode="ltGray">
              <a:xfrm rot="-753845">
                <a:off x="1218" y="2930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4" name="Rectangle 135"/>
              <p:cNvSpPr>
                <a:spLocks noChangeArrowheads="1"/>
              </p:cNvSpPr>
              <p:nvPr userDrawn="1"/>
            </p:nvSpPr>
            <p:spPr bwMode="ltGray">
              <a:xfrm rot="-287823">
                <a:off x="1213" y="3066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5" name="Rectangle 136"/>
              <p:cNvSpPr>
                <a:spLocks noChangeArrowheads="1"/>
              </p:cNvSpPr>
              <p:nvPr userDrawn="1"/>
            </p:nvSpPr>
            <p:spPr bwMode="ltGray">
              <a:xfrm rot="696741">
                <a:off x="1126" y="3337"/>
                <a:ext cx="150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6" name="Rectangle 137"/>
              <p:cNvSpPr>
                <a:spLocks noChangeArrowheads="1"/>
              </p:cNvSpPr>
              <p:nvPr userDrawn="1"/>
            </p:nvSpPr>
            <p:spPr bwMode="ltGray">
              <a:xfrm rot="1529990">
                <a:off x="1041" y="3465"/>
                <a:ext cx="140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7" name="Freeform 138"/>
              <p:cNvSpPr>
                <a:spLocks/>
              </p:cNvSpPr>
              <p:nvPr userDrawn="1"/>
            </p:nvSpPr>
            <p:spPr bwMode="ltGray">
              <a:xfrm>
                <a:off x="850" y="3136"/>
                <a:ext cx="204" cy="120"/>
              </a:xfrm>
              <a:custGeom>
                <a:avLst/>
                <a:gdLst/>
                <a:ahLst/>
                <a:cxnLst>
                  <a:cxn ang="0">
                    <a:pos x="168" y="120"/>
                  </a:cxn>
                  <a:cxn ang="0">
                    <a:pos x="204" y="12"/>
                  </a:cxn>
                  <a:cxn ang="0">
                    <a:pos x="42" y="0"/>
                  </a:cxn>
                  <a:cxn ang="0">
                    <a:pos x="0" y="108"/>
                  </a:cxn>
                  <a:cxn ang="0">
                    <a:pos x="30" y="114"/>
                  </a:cxn>
                  <a:cxn ang="0">
                    <a:pos x="60" y="30"/>
                  </a:cxn>
                  <a:cxn ang="0">
                    <a:pos x="102" y="36"/>
                  </a:cxn>
                  <a:cxn ang="0">
                    <a:pos x="78" y="108"/>
                  </a:cxn>
                  <a:cxn ang="0">
                    <a:pos x="102" y="108"/>
                  </a:cxn>
                  <a:cxn ang="0">
                    <a:pos x="132" y="36"/>
                  </a:cxn>
                  <a:cxn ang="0">
                    <a:pos x="162" y="36"/>
                  </a:cxn>
                  <a:cxn ang="0">
                    <a:pos x="138" y="114"/>
                  </a:cxn>
                  <a:cxn ang="0">
                    <a:pos x="168" y="120"/>
                  </a:cxn>
                </a:cxnLst>
                <a:rect l="0" t="0" r="r" b="b"/>
                <a:pathLst>
                  <a:path w="204" h="120">
                    <a:moveTo>
                      <a:pt x="168" y="120"/>
                    </a:moveTo>
                    <a:lnTo>
                      <a:pt x="204" y="12"/>
                    </a:lnTo>
                    <a:lnTo>
                      <a:pt x="42" y="0"/>
                    </a:lnTo>
                    <a:lnTo>
                      <a:pt x="0" y="108"/>
                    </a:lnTo>
                    <a:lnTo>
                      <a:pt x="30" y="114"/>
                    </a:lnTo>
                    <a:lnTo>
                      <a:pt x="60" y="30"/>
                    </a:lnTo>
                    <a:lnTo>
                      <a:pt x="102" y="36"/>
                    </a:lnTo>
                    <a:lnTo>
                      <a:pt x="78" y="108"/>
                    </a:lnTo>
                    <a:lnTo>
                      <a:pt x="102" y="108"/>
                    </a:lnTo>
                    <a:lnTo>
                      <a:pt x="132" y="36"/>
                    </a:lnTo>
                    <a:lnTo>
                      <a:pt x="162" y="36"/>
                    </a:lnTo>
                    <a:lnTo>
                      <a:pt x="138" y="114"/>
                    </a:lnTo>
                    <a:lnTo>
                      <a:pt x="168" y="12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8" name="Freeform 139"/>
              <p:cNvSpPr>
                <a:spLocks/>
              </p:cNvSpPr>
              <p:nvPr userDrawn="1"/>
            </p:nvSpPr>
            <p:spPr bwMode="ltGray">
              <a:xfrm>
                <a:off x="19" y="2722"/>
                <a:ext cx="90" cy="78"/>
              </a:xfrm>
              <a:custGeom>
                <a:avLst/>
                <a:gdLst/>
                <a:ahLst/>
                <a:cxnLst>
                  <a:cxn ang="0">
                    <a:pos x="66" y="36"/>
                  </a:cxn>
                  <a:cxn ang="0">
                    <a:pos x="66" y="36"/>
                  </a:cxn>
                  <a:cxn ang="0">
                    <a:pos x="18" y="24"/>
                  </a:cxn>
                  <a:cxn ang="0">
                    <a:pos x="0" y="30"/>
                  </a:cxn>
                  <a:cxn ang="0">
                    <a:pos x="36" y="78"/>
                  </a:cxn>
                  <a:cxn ang="0">
                    <a:pos x="48" y="72"/>
                  </a:cxn>
                  <a:cxn ang="0">
                    <a:pos x="24" y="36"/>
                  </a:cxn>
                  <a:cxn ang="0">
                    <a:pos x="24" y="36"/>
                  </a:cxn>
                  <a:cxn ang="0">
                    <a:pos x="72" y="54"/>
                  </a:cxn>
                  <a:cxn ang="0">
                    <a:pos x="90" y="42"/>
                  </a:cxn>
                  <a:cxn ang="0">
                    <a:pos x="54" y="0"/>
                  </a:cxn>
                  <a:cxn ang="0">
                    <a:pos x="42" y="6"/>
                  </a:cxn>
                  <a:cxn ang="0">
                    <a:pos x="66" y="36"/>
                  </a:cxn>
                </a:cxnLst>
                <a:rect l="0" t="0" r="r" b="b"/>
                <a:pathLst>
                  <a:path w="90" h="78">
                    <a:moveTo>
                      <a:pt x="66" y="36"/>
                    </a:moveTo>
                    <a:lnTo>
                      <a:pt x="66" y="36"/>
                    </a:lnTo>
                    <a:lnTo>
                      <a:pt x="18" y="24"/>
                    </a:lnTo>
                    <a:lnTo>
                      <a:pt x="0" y="30"/>
                    </a:lnTo>
                    <a:lnTo>
                      <a:pt x="36" y="78"/>
                    </a:lnTo>
                    <a:lnTo>
                      <a:pt x="48" y="72"/>
                    </a:lnTo>
                    <a:lnTo>
                      <a:pt x="24" y="36"/>
                    </a:lnTo>
                    <a:lnTo>
                      <a:pt x="24" y="36"/>
                    </a:lnTo>
                    <a:lnTo>
                      <a:pt x="72" y="54"/>
                    </a:lnTo>
                    <a:lnTo>
                      <a:pt x="90" y="42"/>
                    </a:lnTo>
                    <a:lnTo>
                      <a:pt x="54" y="0"/>
                    </a:lnTo>
                    <a:lnTo>
                      <a:pt x="42" y="6"/>
                    </a:lnTo>
                    <a:lnTo>
                      <a:pt x="6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9" name="Freeform 140"/>
              <p:cNvSpPr>
                <a:spLocks/>
              </p:cNvSpPr>
              <p:nvPr userDrawn="1"/>
            </p:nvSpPr>
            <p:spPr bwMode="ltGray">
              <a:xfrm>
                <a:off x="97" y="2651"/>
                <a:ext cx="101" cy="89"/>
              </a:xfrm>
              <a:custGeom>
                <a:avLst/>
                <a:gdLst/>
                <a:ahLst/>
                <a:cxnLst>
                  <a:cxn ang="0">
                    <a:pos x="54" y="89"/>
                  </a:cxn>
                  <a:cxn ang="0">
                    <a:pos x="65" y="83"/>
                  </a:cxn>
                  <a:cxn ang="0">
                    <a:pos x="48" y="35"/>
                  </a:cxn>
                  <a:cxn ang="0">
                    <a:pos x="89" y="65"/>
                  </a:cxn>
                  <a:cxn ang="0">
                    <a:pos x="101" y="59"/>
                  </a:cxn>
                  <a:cxn ang="0">
                    <a:pos x="83" y="0"/>
                  </a:cxn>
                  <a:cxn ang="0">
                    <a:pos x="71" y="12"/>
                  </a:cxn>
                  <a:cxn ang="0">
                    <a:pos x="83" y="41"/>
                  </a:cxn>
                  <a:cxn ang="0">
                    <a:pos x="48" y="23"/>
                  </a:cxn>
                  <a:cxn ang="0">
                    <a:pos x="36" y="29"/>
                  </a:cxn>
                  <a:cxn ang="0">
                    <a:pos x="45" y="68"/>
                  </a:cxn>
                  <a:cxn ang="0">
                    <a:pos x="18" y="41"/>
                  </a:cxn>
                  <a:cxn ang="0">
                    <a:pos x="0" y="53"/>
                  </a:cxn>
                  <a:cxn ang="0">
                    <a:pos x="54" y="89"/>
                  </a:cxn>
                </a:cxnLst>
                <a:rect l="0" t="0" r="r" b="b"/>
                <a:pathLst>
                  <a:path w="101" h="89">
                    <a:moveTo>
                      <a:pt x="54" y="89"/>
                    </a:moveTo>
                    <a:lnTo>
                      <a:pt x="65" y="83"/>
                    </a:lnTo>
                    <a:lnTo>
                      <a:pt x="48" y="35"/>
                    </a:lnTo>
                    <a:lnTo>
                      <a:pt x="89" y="65"/>
                    </a:lnTo>
                    <a:lnTo>
                      <a:pt x="101" y="59"/>
                    </a:lnTo>
                    <a:lnTo>
                      <a:pt x="83" y="0"/>
                    </a:lnTo>
                    <a:lnTo>
                      <a:pt x="71" y="12"/>
                    </a:lnTo>
                    <a:lnTo>
                      <a:pt x="83" y="41"/>
                    </a:lnTo>
                    <a:lnTo>
                      <a:pt x="48" y="23"/>
                    </a:lnTo>
                    <a:lnTo>
                      <a:pt x="36" y="29"/>
                    </a:lnTo>
                    <a:lnTo>
                      <a:pt x="45" y="68"/>
                    </a:lnTo>
                    <a:lnTo>
                      <a:pt x="18" y="41"/>
                    </a:lnTo>
                    <a:lnTo>
                      <a:pt x="0" y="53"/>
                    </a:lnTo>
                    <a:lnTo>
                      <a:pt x="54" y="89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0" name="Freeform 141"/>
              <p:cNvSpPr>
                <a:spLocks/>
              </p:cNvSpPr>
              <p:nvPr userDrawn="1"/>
            </p:nvSpPr>
            <p:spPr bwMode="ltGray">
              <a:xfrm>
                <a:off x="677" y="3502"/>
                <a:ext cx="83" cy="78"/>
              </a:xfrm>
              <a:custGeom>
                <a:avLst/>
                <a:gdLst/>
                <a:ahLst/>
                <a:cxnLst>
                  <a:cxn ang="0">
                    <a:pos x="36" y="78"/>
                  </a:cxn>
                  <a:cxn ang="0">
                    <a:pos x="83" y="48"/>
                  </a:cxn>
                  <a:cxn ang="0">
                    <a:pos x="54" y="0"/>
                  </a:cxn>
                  <a:cxn ang="0">
                    <a:pos x="0" y="30"/>
                  </a:cxn>
                  <a:cxn ang="0">
                    <a:pos x="6" y="36"/>
                  </a:cxn>
                  <a:cxn ang="0">
                    <a:pos x="42" y="18"/>
                  </a:cxn>
                  <a:cxn ang="0">
                    <a:pos x="54" y="30"/>
                  </a:cxn>
                  <a:cxn ang="0">
                    <a:pos x="24" y="48"/>
                  </a:cxn>
                  <a:cxn ang="0">
                    <a:pos x="30" y="54"/>
                  </a:cxn>
                  <a:cxn ang="0">
                    <a:pos x="60" y="36"/>
                  </a:cxn>
                  <a:cxn ang="0">
                    <a:pos x="66" y="48"/>
                  </a:cxn>
                  <a:cxn ang="0">
                    <a:pos x="30" y="66"/>
                  </a:cxn>
                  <a:cxn ang="0">
                    <a:pos x="36" y="78"/>
                  </a:cxn>
                </a:cxnLst>
                <a:rect l="0" t="0" r="r" b="b"/>
                <a:pathLst>
                  <a:path w="83" h="78">
                    <a:moveTo>
                      <a:pt x="36" y="78"/>
                    </a:moveTo>
                    <a:lnTo>
                      <a:pt x="83" y="48"/>
                    </a:lnTo>
                    <a:lnTo>
                      <a:pt x="54" y="0"/>
                    </a:lnTo>
                    <a:lnTo>
                      <a:pt x="0" y="30"/>
                    </a:lnTo>
                    <a:lnTo>
                      <a:pt x="6" y="36"/>
                    </a:lnTo>
                    <a:lnTo>
                      <a:pt x="42" y="18"/>
                    </a:lnTo>
                    <a:lnTo>
                      <a:pt x="54" y="30"/>
                    </a:lnTo>
                    <a:lnTo>
                      <a:pt x="24" y="48"/>
                    </a:lnTo>
                    <a:lnTo>
                      <a:pt x="30" y="54"/>
                    </a:lnTo>
                    <a:lnTo>
                      <a:pt x="60" y="36"/>
                    </a:lnTo>
                    <a:lnTo>
                      <a:pt x="66" y="48"/>
                    </a:lnTo>
                    <a:lnTo>
                      <a:pt x="30" y="66"/>
                    </a:lnTo>
                    <a:lnTo>
                      <a:pt x="36" y="7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1" name="Freeform 142"/>
              <p:cNvSpPr>
                <a:spLocks/>
              </p:cNvSpPr>
              <p:nvPr userDrawn="1"/>
            </p:nvSpPr>
            <p:spPr bwMode="ltGray">
              <a:xfrm>
                <a:off x="940" y="2782"/>
                <a:ext cx="90" cy="72"/>
              </a:xfrm>
              <a:custGeom>
                <a:avLst/>
                <a:gdLst/>
                <a:ahLst/>
                <a:cxnLst>
                  <a:cxn ang="0">
                    <a:pos x="90" y="30"/>
                  </a:cxn>
                  <a:cxn ang="0">
                    <a:pos x="66" y="0"/>
                  </a:cxn>
                  <a:cxn ang="0">
                    <a:pos x="0" y="36"/>
                  </a:cxn>
                  <a:cxn ang="0">
                    <a:pos x="24" y="72"/>
                  </a:cxn>
                  <a:cxn ang="0">
                    <a:pos x="36" y="66"/>
                  </a:cxn>
                  <a:cxn ang="0">
                    <a:pos x="18" y="42"/>
                  </a:cxn>
                  <a:cxn ang="0">
                    <a:pos x="36" y="30"/>
                  </a:cxn>
                  <a:cxn ang="0">
                    <a:pos x="54" y="54"/>
                  </a:cxn>
                  <a:cxn ang="0">
                    <a:pos x="60" y="48"/>
                  </a:cxn>
                  <a:cxn ang="0">
                    <a:pos x="48" y="24"/>
                  </a:cxn>
                  <a:cxn ang="0">
                    <a:pos x="60" y="12"/>
                  </a:cxn>
                  <a:cxn ang="0">
                    <a:pos x="78" y="42"/>
                  </a:cxn>
                  <a:cxn ang="0">
                    <a:pos x="90" y="30"/>
                  </a:cxn>
                </a:cxnLst>
                <a:rect l="0" t="0" r="r" b="b"/>
                <a:pathLst>
                  <a:path w="90" h="72">
                    <a:moveTo>
                      <a:pt x="90" y="30"/>
                    </a:moveTo>
                    <a:lnTo>
                      <a:pt x="66" y="0"/>
                    </a:lnTo>
                    <a:lnTo>
                      <a:pt x="0" y="36"/>
                    </a:lnTo>
                    <a:lnTo>
                      <a:pt x="24" y="72"/>
                    </a:lnTo>
                    <a:lnTo>
                      <a:pt x="36" y="66"/>
                    </a:lnTo>
                    <a:lnTo>
                      <a:pt x="18" y="42"/>
                    </a:lnTo>
                    <a:lnTo>
                      <a:pt x="36" y="30"/>
                    </a:lnTo>
                    <a:lnTo>
                      <a:pt x="54" y="54"/>
                    </a:lnTo>
                    <a:lnTo>
                      <a:pt x="60" y="48"/>
                    </a:lnTo>
                    <a:lnTo>
                      <a:pt x="48" y="24"/>
                    </a:lnTo>
                    <a:lnTo>
                      <a:pt x="60" y="12"/>
                    </a:lnTo>
                    <a:lnTo>
                      <a:pt x="78" y="42"/>
                    </a:lnTo>
                    <a:lnTo>
                      <a:pt x="90" y="3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2" name="Freeform 143"/>
              <p:cNvSpPr>
                <a:spLocks/>
              </p:cNvSpPr>
              <p:nvPr userDrawn="1"/>
            </p:nvSpPr>
            <p:spPr bwMode="ltGray">
              <a:xfrm>
                <a:off x="898" y="2716"/>
                <a:ext cx="90" cy="84"/>
              </a:xfrm>
              <a:custGeom>
                <a:avLst/>
                <a:gdLst/>
                <a:ahLst/>
                <a:cxnLst>
                  <a:cxn ang="0">
                    <a:pos x="42" y="60"/>
                  </a:cxn>
                  <a:cxn ang="0">
                    <a:pos x="42" y="60"/>
                  </a:cxn>
                  <a:cxn ang="0">
                    <a:pos x="72" y="12"/>
                  </a:cxn>
                  <a:cxn ang="0">
                    <a:pos x="66" y="0"/>
                  </a:cxn>
                  <a:cxn ang="0">
                    <a:pos x="0" y="42"/>
                  </a:cxn>
                  <a:cxn ang="0">
                    <a:pos x="6" y="54"/>
                  </a:cxn>
                  <a:cxn ang="0">
                    <a:pos x="54" y="24"/>
                  </a:cxn>
                  <a:cxn ang="0">
                    <a:pos x="54" y="24"/>
                  </a:cxn>
                  <a:cxn ang="0">
                    <a:pos x="18" y="72"/>
                  </a:cxn>
                  <a:cxn ang="0">
                    <a:pos x="24" y="84"/>
                  </a:cxn>
                  <a:cxn ang="0">
                    <a:pos x="90" y="42"/>
                  </a:cxn>
                  <a:cxn ang="0">
                    <a:pos x="84" y="30"/>
                  </a:cxn>
                  <a:cxn ang="0">
                    <a:pos x="42" y="60"/>
                  </a:cxn>
                </a:cxnLst>
                <a:rect l="0" t="0" r="r" b="b"/>
                <a:pathLst>
                  <a:path w="90" h="84">
                    <a:moveTo>
                      <a:pt x="42" y="60"/>
                    </a:moveTo>
                    <a:lnTo>
                      <a:pt x="42" y="60"/>
                    </a:lnTo>
                    <a:lnTo>
                      <a:pt x="72" y="12"/>
                    </a:lnTo>
                    <a:lnTo>
                      <a:pt x="66" y="0"/>
                    </a:lnTo>
                    <a:lnTo>
                      <a:pt x="0" y="42"/>
                    </a:lnTo>
                    <a:lnTo>
                      <a:pt x="6" y="54"/>
                    </a:lnTo>
                    <a:lnTo>
                      <a:pt x="54" y="24"/>
                    </a:lnTo>
                    <a:lnTo>
                      <a:pt x="54" y="24"/>
                    </a:lnTo>
                    <a:lnTo>
                      <a:pt x="18" y="72"/>
                    </a:lnTo>
                    <a:lnTo>
                      <a:pt x="24" y="84"/>
                    </a:lnTo>
                    <a:lnTo>
                      <a:pt x="90" y="42"/>
                    </a:lnTo>
                    <a:lnTo>
                      <a:pt x="84" y="30"/>
                    </a:lnTo>
                    <a:lnTo>
                      <a:pt x="42" y="6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3" name="Freeform 144"/>
              <p:cNvSpPr>
                <a:spLocks/>
              </p:cNvSpPr>
              <p:nvPr userDrawn="1"/>
            </p:nvSpPr>
            <p:spPr bwMode="ltGray">
              <a:xfrm>
                <a:off x="7" y="3837"/>
                <a:ext cx="6" cy="12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0"/>
                  </a:cxn>
                  <a:cxn ang="0">
                    <a:pos x="6" y="0"/>
                  </a:cxn>
                </a:cxnLst>
                <a:rect l="0" t="0" r="r" b="b"/>
                <a:pathLst>
                  <a:path w="6" h="12">
                    <a:moveTo>
                      <a:pt x="6" y="0"/>
                    </a:move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4" name="Freeform 145"/>
              <p:cNvSpPr>
                <a:spLocks/>
              </p:cNvSpPr>
              <p:nvPr userDrawn="1"/>
            </p:nvSpPr>
            <p:spPr bwMode="ltGray">
              <a:xfrm>
                <a:off x="7" y="2555"/>
                <a:ext cx="30" cy="48"/>
              </a:xfrm>
              <a:custGeom>
                <a:avLst/>
                <a:gdLst/>
                <a:ahLst/>
                <a:cxnLst>
                  <a:cxn ang="0">
                    <a:pos x="18" y="48"/>
                  </a:cxn>
                  <a:cxn ang="0">
                    <a:pos x="18" y="48"/>
                  </a:cxn>
                  <a:cxn ang="0">
                    <a:pos x="30" y="42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18" y="48"/>
                  </a:cxn>
                  <a:cxn ang="0">
                    <a:pos x="18" y="48"/>
                  </a:cxn>
                </a:cxnLst>
                <a:rect l="0" t="0" r="r" b="b"/>
                <a:pathLst>
                  <a:path w="30" h="48">
                    <a:moveTo>
                      <a:pt x="18" y="48"/>
                    </a:moveTo>
                    <a:lnTo>
                      <a:pt x="18" y="48"/>
                    </a:lnTo>
                    <a:lnTo>
                      <a:pt x="30" y="42"/>
                    </a:lnTo>
                    <a:lnTo>
                      <a:pt x="0" y="0"/>
                    </a:lnTo>
                    <a:lnTo>
                      <a:pt x="0" y="24"/>
                    </a:lnTo>
                    <a:lnTo>
                      <a:pt x="18" y="48"/>
                    </a:lnTo>
                    <a:lnTo>
                      <a:pt x="18" y="4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5" name="Freeform 146"/>
              <p:cNvSpPr>
                <a:spLocks/>
              </p:cNvSpPr>
              <p:nvPr userDrawn="1"/>
            </p:nvSpPr>
            <p:spPr bwMode="ltGray">
              <a:xfrm>
                <a:off x="7" y="3843"/>
                <a:ext cx="36" cy="66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24" y="0"/>
                  </a:cxn>
                  <a:cxn ang="0">
                    <a:pos x="24" y="0"/>
                  </a:cxn>
                  <a:cxn ang="0">
                    <a:pos x="0" y="36"/>
                  </a:cxn>
                  <a:cxn ang="0">
                    <a:pos x="0" y="66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36" h="66">
                    <a:moveTo>
                      <a:pt x="36" y="0"/>
                    </a:moveTo>
                    <a:lnTo>
                      <a:pt x="24" y="0"/>
                    </a:lnTo>
                    <a:lnTo>
                      <a:pt x="24" y="0"/>
                    </a:lnTo>
                    <a:lnTo>
                      <a:pt x="0" y="36"/>
                    </a:lnTo>
                    <a:lnTo>
                      <a:pt x="0" y="66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6" name="Rectangle 147"/>
              <p:cNvSpPr>
                <a:spLocks noChangeArrowheads="1"/>
              </p:cNvSpPr>
              <p:nvPr userDrawn="1"/>
            </p:nvSpPr>
            <p:spPr bwMode="ltGray">
              <a:xfrm rot="244926">
                <a:off x="1177" y="3201"/>
                <a:ext cx="16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7" name="Rectangle 148"/>
              <p:cNvSpPr>
                <a:spLocks noChangeArrowheads="1"/>
              </p:cNvSpPr>
              <p:nvPr userDrawn="1"/>
            </p:nvSpPr>
            <p:spPr bwMode="ltGray">
              <a:xfrm rot="-5598588">
                <a:off x="290" y="2386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8" name="Freeform 149"/>
              <p:cNvSpPr>
                <a:spLocks/>
              </p:cNvSpPr>
              <p:nvPr userDrawn="1"/>
            </p:nvSpPr>
            <p:spPr bwMode="ltGray">
              <a:xfrm>
                <a:off x="139" y="3573"/>
                <a:ext cx="144" cy="154"/>
              </a:xfrm>
              <a:custGeom>
                <a:avLst/>
                <a:gdLst/>
                <a:ahLst/>
                <a:cxnLst>
                  <a:cxn ang="0">
                    <a:pos x="0" y="102"/>
                  </a:cxn>
                  <a:cxn ang="0">
                    <a:pos x="59" y="154"/>
                  </a:cxn>
                  <a:cxn ang="0">
                    <a:pos x="117" y="120"/>
                  </a:cxn>
                  <a:cxn ang="0">
                    <a:pos x="62" y="55"/>
                  </a:cxn>
                  <a:cxn ang="0">
                    <a:pos x="104" y="34"/>
                  </a:cxn>
                  <a:cxn ang="0">
                    <a:pos x="117" y="53"/>
                  </a:cxn>
                  <a:cxn ang="0">
                    <a:pos x="141" y="47"/>
                  </a:cxn>
                  <a:cxn ang="0">
                    <a:pos x="97" y="2"/>
                  </a:cxn>
                  <a:cxn ang="0">
                    <a:pos x="36" y="33"/>
                  </a:cxn>
                  <a:cxn ang="0">
                    <a:pos x="90" y="107"/>
                  </a:cxn>
                  <a:cxn ang="0">
                    <a:pos x="28" y="101"/>
                  </a:cxn>
                  <a:cxn ang="0">
                    <a:pos x="0" y="102"/>
                  </a:cxn>
                </a:cxnLst>
                <a:rect l="0" t="0" r="r" b="b"/>
                <a:pathLst>
                  <a:path w="144" h="154">
                    <a:moveTo>
                      <a:pt x="0" y="102"/>
                    </a:moveTo>
                    <a:cubicBezTo>
                      <a:pt x="6" y="140"/>
                      <a:pt x="25" y="154"/>
                      <a:pt x="59" y="154"/>
                    </a:cubicBezTo>
                    <a:cubicBezTo>
                      <a:pt x="111" y="152"/>
                      <a:pt x="106" y="130"/>
                      <a:pt x="117" y="120"/>
                    </a:cubicBezTo>
                    <a:cubicBezTo>
                      <a:pt x="119" y="61"/>
                      <a:pt x="84" y="84"/>
                      <a:pt x="62" y="55"/>
                    </a:cubicBezTo>
                    <a:cubicBezTo>
                      <a:pt x="59" y="42"/>
                      <a:pt x="78" y="11"/>
                      <a:pt x="104" y="34"/>
                    </a:cubicBezTo>
                    <a:cubicBezTo>
                      <a:pt x="108" y="41"/>
                      <a:pt x="111" y="51"/>
                      <a:pt x="117" y="53"/>
                    </a:cubicBezTo>
                    <a:cubicBezTo>
                      <a:pt x="123" y="55"/>
                      <a:pt x="144" y="55"/>
                      <a:pt x="141" y="47"/>
                    </a:cubicBezTo>
                    <a:cubicBezTo>
                      <a:pt x="138" y="39"/>
                      <a:pt x="126" y="5"/>
                      <a:pt x="97" y="2"/>
                    </a:cubicBezTo>
                    <a:cubicBezTo>
                      <a:pt x="77" y="0"/>
                      <a:pt x="48" y="0"/>
                      <a:pt x="36" y="33"/>
                    </a:cubicBezTo>
                    <a:cubicBezTo>
                      <a:pt x="15" y="89"/>
                      <a:pt x="83" y="79"/>
                      <a:pt x="90" y="107"/>
                    </a:cubicBezTo>
                    <a:cubicBezTo>
                      <a:pt x="96" y="130"/>
                      <a:pt x="34" y="147"/>
                      <a:pt x="28" y="101"/>
                    </a:cubicBezTo>
                    <a:cubicBezTo>
                      <a:pt x="12" y="104"/>
                      <a:pt x="15" y="98"/>
                      <a:pt x="0" y="102"/>
                    </a:cubicBez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9" name="Freeform 150"/>
              <p:cNvSpPr>
                <a:spLocks/>
              </p:cNvSpPr>
              <p:nvPr userDrawn="1"/>
            </p:nvSpPr>
            <p:spPr bwMode="ltGray">
              <a:xfrm rot="-2857037">
                <a:off x="619" y="3550"/>
                <a:ext cx="68" cy="69"/>
              </a:xfrm>
              <a:custGeom>
                <a:avLst/>
                <a:gdLst/>
                <a:ahLst/>
                <a:cxnLst>
                  <a:cxn ang="0">
                    <a:pos x="0" y="102"/>
                  </a:cxn>
                  <a:cxn ang="0">
                    <a:pos x="59" y="154"/>
                  </a:cxn>
                  <a:cxn ang="0">
                    <a:pos x="117" y="120"/>
                  </a:cxn>
                  <a:cxn ang="0">
                    <a:pos x="62" y="55"/>
                  </a:cxn>
                  <a:cxn ang="0">
                    <a:pos x="104" y="34"/>
                  </a:cxn>
                  <a:cxn ang="0">
                    <a:pos x="117" y="53"/>
                  </a:cxn>
                  <a:cxn ang="0">
                    <a:pos x="141" y="47"/>
                  </a:cxn>
                  <a:cxn ang="0">
                    <a:pos x="97" y="2"/>
                  </a:cxn>
                  <a:cxn ang="0">
                    <a:pos x="36" y="33"/>
                  </a:cxn>
                  <a:cxn ang="0">
                    <a:pos x="90" y="107"/>
                  </a:cxn>
                  <a:cxn ang="0">
                    <a:pos x="28" y="101"/>
                  </a:cxn>
                  <a:cxn ang="0">
                    <a:pos x="0" y="102"/>
                  </a:cxn>
                </a:cxnLst>
                <a:rect l="0" t="0" r="r" b="b"/>
                <a:pathLst>
                  <a:path w="144" h="154">
                    <a:moveTo>
                      <a:pt x="0" y="102"/>
                    </a:moveTo>
                    <a:cubicBezTo>
                      <a:pt x="6" y="140"/>
                      <a:pt x="25" y="154"/>
                      <a:pt x="59" y="154"/>
                    </a:cubicBezTo>
                    <a:cubicBezTo>
                      <a:pt x="111" y="152"/>
                      <a:pt x="106" y="130"/>
                      <a:pt x="117" y="120"/>
                    </a:cubicBezTo>
                    <a:cubicBezTo>
                      <a:pt x="113" y="47"/>
                      <a:pt x="84" y="84"/>
                      <a:pt x="62" y="55"/>
                    </a:cubicBezTo>
                    <a:cubicBezTo>
                      <a:pt x="59" y="42"/>
                      <a:pt x="78" y="11"/>
                      <a:pt x="104" y="34"/>
                    </a:cubicBezTo>
                    <a:cubicBezTo>
                      <a:pt x="108" y="41"/>
                      <a:pt x="111" y="51"/>
                      <a:pt x="117" y="53"/>
                    </a:cubicBezTo>
                    <a:cubicBezTo>
                      <a:pt x="123" y="55"/>
                      <a:pt x="144" y="55"/>
                      <a:pt x="141" y="47"/>
                    </a:cubicBezTo>
                    <a:cubicBezTo>
                      <a:pt x="138" y="39"/>
                      <a:pt x="126" y="5"/>
                      <a:pt x="97" y="2"/>
                    </a:cubicBezTo>
                    <a:cubicBezTo>
                      <a:pt x="77" y="0"/>
                      <a:pt x="48" y="0"/>
                      <a:pt x="36" y="33"/>
                    </a:cubicBezTo>
                    <a:cubicBezTo>
                      <a:pt x="15" y="89"/>
                      <a:pt x="83" y="79"/>
                      <a:pt x="90" y="107"/>
                    </a:cubicBezTo>
                    <a:cubicBezTo>
                      <a:pt x="96" y="130"/>
                      <a:pt x="34" y="147"/>
                      <a:pt x="28" y="101"/>
                    </a:cubicBezTo>
                    <a:cubicBezTo>
                      <a:pt x="12" y="104"/>
                      <a:pt x="15" y="98"/>
                      <a:pt x="0" y="102"/>
                    </a:cubicBez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40" name="Freeform 151"/>
              <p:cNvSpPr>
                <a:spLocks/>
              </p:cNvSpPr>
              <p:nvPr userDrawn="1"/>
            </p:nvSpPr>
            <p:spPr bwMode="ltGray">
              <a:xfrm>
                <a:off x="235" y="2503"/>
                <a:ext cx="348" cy="127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87" y="582"/>
                  </a:cxn>
                  <a:cxn ang="0">
                    <a:pos x="348" y="1272"/>
                  </a:cxn>
                  <a:cxn ang="0">
                    <a:pos x="54" y="676"/>
                  </a:cxn>
                  <a:cxn ang="0">
                    <a:pos x="0" y="0"/>
                  </a:cxn>
                </a:cxnLst>
                <a:rect l="0" t="0" r="r" b="b"/>
                <a:pathLst>
                  <a:path w="348" h="1272">
                    <a:moveTo>
                      <a:pt x="0" y="0"/>
                    </a:moveTo>
                    <a:lnTo>
                      <a:pt x="287" y="582"/>
                    </a:lnTo>
                    <a:lnTo>
                      <a:pt x="348" y="1272"/>
                    </a:lnTo>
                    <a:lnTo>
                      <a:pt x="54" y="676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2">
                      <a:gamma/>
                      <a:shade val="96863"/>
                      <a:invGamma/>
                    </a:schemeClr>
                  </a:gs>
                </a:gsLst>
                <a:lin ang="18900000" scaled="1"/>
              </a:gradFill>
              <a:ln w="9525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41" name="Oval 152"/>
              <p:cNvSpPr>
                <a:spLocks noChangeArrowheads="1"/>
              </p:cNvSpPr>
              <p:nvPr userDrawn="1"/>
            </p:nvSpPr>
            <p:spPr bwMode="ltGray">
              <a:xfrm rot="-1684349">
                <a:off x="296" y="3047"/>
                <a:ext cx="221" cy="174"/>
              </a:xfrm>
              <a:prstGeom prst="ellipse">
                <a:avLst/>
              </a:pr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50000">
                    <a:schemeClr val="bg2"/>
                  </a:gs>
                  <a:gs pos="100000">
                    <a:schemeClr val="bg2">
                      <a:gamma/>
                      <a:shade val="90980"/>
                      <a:invGamma/>
                    </a:schemeClr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sp>
        <p:nvSpPr>
          <p:cNvPr id="180377" name="Rectangle 153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80378" name="Rectangle 15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Arial" charset="0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55" name="Rectangle 155"/>
          <p:cNvSpPr>
            <a:spLocks noGrp="1" noChangeArrowheads="1"/>
          </p:cNvSpPr>
          <p:nvPr>
            <p:ph type="dt" sz="quarter" idx="10"/>
          </p:nvPr>
        </p:nvSpPr>
        <p:spPr>
          <a:xfrm>
            <a:off x="304800" y="6248400"/>
            <a:ext cx="22860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6" name="Rectangle 156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7" name="Rectangle 15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2860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fld id="{A5DABA85-43AE-46EA-A5E7-6EC90CBBC9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AAF588-CB72-4248-ACBA-2A50E399D5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7188" y="228600"/>
            <a:ext cx="2135187" cy="58705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1625" y="228600"/>
            <a:ext cx="6253163" cy="58705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B99B1D-6359-45FF-9588-CEE218E5B8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33C489-A34A-42AC-A473-9986801AFC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24600A-BA67-4BA8-A525-79D673BEC1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1625" y="1600200"/>
            <a:ext cx="4194175" cy="4498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194175" cy="4498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9BC5CF-DE23-4FE6-9A93-06F6778C25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C5DFD6-0F0F-4A75-923C-A241BA675F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F55100-05CB-42AD-9E47-2A6152A16F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55D26C-7871-465C-B939-1B7BBDA47A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1186BE-47B7-4B03-ABF4-B10ADD2D4C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FB922F-6801-4D8B-8897-0E6955EC5B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rgbClr val="C9C8B3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1422400"/>
            <a:ext cx="9147175" cy="5435600"/>
            <a:chOff x="0" y="896"/>
            <a:chExt cx="5762" cy="3424"/>
          </a:xfrm>
        </p:grpSpPr>
        <p:grpSp>
          <p:nvGrpSpPr>
            <p:cNvPr id="1032" name="Group 3"/>
            <p:cNvGrpSpPr>
              <a:grpSpLocks/>
            </p:cNvGrpSpPr>
            <p:nvPr userDrawn="1"/>
          </p:nvGrpSpPr>
          <p:grpSpPr bwMode="auto">
            <a:xfrm>
              <a:off x="20" y="896"/>
              <a:ext cx="5742" cy="3424"/>
              <a:chOff x="20" y="896"/>
              <a:chExt cx="5742" cy="3424"/>
            </a:xfrm>
          </p:grpSpPr>
          <p:sp>
            <p:nvSpPr>
              <p:cNvPr id="179204" name="Freeform 4"/>
              <p:cNvSpPr>
                <a:spLocks/>
              </p:cNvSpPr>
              <p:nvPr userDrawn="1"/>
            </p:nvSpPr>
            <p:spPr bwMode="hidden">
              <a:xfrm>
                <a:off x="1399" y="1116"/>
                <a:ext cx="2815" cy="2110"/>
              </a:xfrm>
              <a:custGeom>
                <a:avLst/>
                <a:gdLst/>
                <a:ahLst/>
                <a:cxnLst>
                  <a:cxn ang="0">
                    <a:pos x="950" y="85"/>
                  </a:cxn>
                  <a:cxn ang="0">
                    <a:pos x="628" y="438"/>
                  </a:cxn>
                  <a:cxn ang="0">
                    <a:pos x="66" y="471"/>
                  </a:cxn>
                  <a:cxn ang="0">
                    <a:pos x="0" y="627"/>
                  </a:cxn>
                  <a:cxn ang="0">
                    <a:pos x="372" y="1026"/>
                  </a:cxn>
                  <a:cxn ang="0">
                    <a:pos x="611" y="902"/>
                  </a:cxn>
                  <a:cxn ang="0">
                    <a:pos x="992" y="1085"/>
                  </a:cxn>
                  <a:cxn ang="0">
                    <a:pos x="1116" y="1339"/>
                  </a:cxn>
                  <a:cxn ang="0">
                    <a:pos x="1083" y="1450"/>
                  </a:cxn>
                  <a:cxn ang="0">
                    <a:pos x="1124" y="1659"/>
                  </a:cxn>
                  <a:cxn ang="0">
                    <a:pos x="1149" y="1999"/>
                  </a:cxn>
                  <a:cxn ang="0">
                    <a:pos x="1463" y="2110"/>
                  </a:cxn>
                  <a:cxn ang="0">
                    <a:pos x="1686" y="2025"/>
                  </a:cxn>
                  <a:cxn ang="0">
                    <a:pos x="1603" y="1777"/>
                  </a:cxn>
                  <a:cxn ang="0">
                    <a:pos x="1991" y="1555"/>
                  </a:cxn>
                  <a:cxn ang="0">
                    <a:pos x="2281" y="1542"/>
                  </a:cxn>
                  <a:cxn ang="0">
                    <a:pos x="2446" y="1359"/>
                  </a:cxn>
                  <a:cxn ang="0">
                    <a:pos x="2361" y="1001"/>
                  </a:cxn>
                  <a:cxn ang="0">
                    <a:pos x="2606" y="893"/>
                  </a:cxn>
                  <a:cxn ang="0">
                    <a:pos x="2815" y="454"/>
                  </a:cxn>
                  <a:cxn ang="0">
                    <a:pos x="2518" y="0"/>
                  </a:cxn>
                </a:cxnLst>
                <a:rect l="0" t="0" r="r" b="b"/>
                <a:pathLst>
                  <a:path w="2815" h="2110">
                    <a:moveTo>
                      <a:pt x="950" y="85"/>
                    </a:moveTo>
                    <a:lnTo>
                      <a:pt x="628" y="438"/>
                    </a:lnTo>
                    <a:lnTo>
                      <a:pt x="66" y="471"/>
                    </a:lnTo>
                    <a:lnTo>
                      <a:pt x="0" y="627"/>
                    </a:lnTo>
                    <a:lnTo>
                      <a:pt x="372" y="1026"/>
                    </a:lnTo>
                    <a:lnTo>
                      <a:pt x="611" y="902"/>
                    </a:lnTo>
                    <a:lnTo>
                      <a:pt x="992" y="1085"/>
                    </a:lnTo>
                    <a:lnTo>
                      <a:pt x="1116" y="1339"/>
                    </a:lnTo>
                    <a:lnTo>
                      <a:pt x="1083" y="1450"/>
                    </a:lnTo>
                    <a:lnTo>
                      <a:pt x="1124" y="1659"/>
                    </a:lnTo>
                    <a:lnTo>
                      <a:pt x="1149" y="1999"/>
                    </a:lnTo>
                    <a:lnTo>
                      <a:pt x="1463" y="2110"/>
                    </a:lnTo>
                    <a:lnTo>
                      <a:pt x="1686" y="2025"/>
                    </a:lnTo>
                    <a:lnTo>
                      <a:pt x="1603" y="1777"/>
                    </a:lnTo>
                    <a:lnTo>
                      <a:pt x="1991" y="1555"/>
                    </a:lnTo>
                    <a:lnTo>
                      <a:pt x="2281" y="1542"/>
                    </a:lnTo>
                    <a:lnTo>
                      <a:pt x="2446" y="1359"/>
                    </a:lnTo>
                    <a:lnTo>
                      <a:pt x="2361" y="1001"/>
                    </a:lnTo>
                    <a:lnTo>
                      <a:pt x="2606" y="893"/>
                    </a:lnTo>
                    <a:lnTo>
                      <a:pt x="2815" y="454"/>
                    </a:lnTo>
                    <a:lnTo>
                      <a:pt x="2518" y="0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9205" name="Freeform 5"/>
              <p:cNvSpPr>
                <a:spLocks/>
              </p:cNvSpPr>
              <p:nvPr userDrawn="1"/>
            </p:nvSpPr>
            <p:spPr bwMode="hidden">
              <a:xfrm>
                <a:off x="672" y="1116"/>
                <a:ext cx="3966" cy="2366"/>
              </a:xfrm>
              <a:custGeom>
                <a:avLst/>
                <a:gdLst/>
                <a:ahLst/>
                <a:cxnLst>
                  <a:cxn ang="0">
                    <a:pos x="1423" y="65"/>
                  </a:cxn>
                  <a:cxn ang="0">
                    <a:pos x="1148" y="262"/>
                  </a:cxn>
                  <a:cxn ang="0">
                    <a:pos x="934" y="216"/>
                  </a:cxn>
                  <a:cxn ang="0">
                    <a:pos x="529" y="314"/>
                  </a:cxn>
                  <a:cxn ang="0">
                    <a:pos x="174" y="327"/>
                  </a:cxn>
                  <a:cxn ang="0">
                    <a:pos x="0" y="628"/>
                  </a:cxn>
                  <a:cxn ang="0">
                    <a:pos x="91" y="726"/>
                  </a:cxn>
                  <a:cxn ang="0">
                    <a:pos x="231" y="654"/>
                  </a:cxn>
                  <a:cxn ang="0">
                    <a:pos x="430" y="687"/>
                  </a:cxn>
                  <a:cxn ang="0">
                    <a:pos x="504" y="850"/>
                  </a:cxn>
                  <a:cxn ang="0">
                    <a:pos x="347" y="1020"/>
                  </a:cxn>
                  <a:cxn ang="0">
                    <a:pos x="529" y="1144"/>
                  </a:cxn>
                  <a:cxn ang="0">
                    <a:pos x="727" y="1105"/>
                  </a:cxn>
                  <a:cxn ang="0">
                    <a:pos x="901" y="1216"/>
                  </a:cxn>
                  <a:cxn ang="0">
                    <a:pos x="1256" y="1229"/>
                  </a:cxn>
                  <a:cxn ang="0">
                    <a:pos x="1611" y="1425"/>
                  </a:cxn>
                  <a:cxn ang="0">
                    <a:pos x="1694" y="1673"/>
                  </a:cxn>
                  <a:cxn ang="0">
                    <a:pos x="1619" y="2118"/>
                  </a:cxn>
                  <a:cxn ang="0">
                    <a:pos x="1694" y="2268"/>
                  </a:cxn>
                  <a:cxn ang="0">
                    <a:pos x="2132" y="2242"/>
                  </a:cxn>
                  <a:cxn ang="0">
                    <a:pos x="2289" y="2366"/>
                  </a:cxn>
                  <a:cxn ang="0">
                    <a:pos x="2594" y="2046"/>
                  </a:cxn>
                  <a:cxn ang="0">
                    <a:pos x="2537" y="1817"/>
                  </a:cxn>
                  <a:cxn ang="0">
                    <a:pos x="2818" y="1673"/>
                  </a:cxn>
                  <a:cxn ang="0">
                    <a:pos x="3016" y="1719"/>
                  </a:cxn>
                  <a:cxn ang="0">
                    <a:pos x="3280" y="1615"/>
                  </a:cxn>
                  <a:cxn ang="0">
                    <a:pos x="3405" y="1174"/>
                  </a:cxn>
                  <a:cxn ang="0">
                    <a:pos x="3643" y="922"/>
                  </a:cxn>
                  <a:cxn ang="0">
                    <a:pos x="3966" y="896"/>
                  </a:cxn>
                  <a:cxn ang="0">
                    <a:pos x="3908" y="733"/>
                  </a:cxn>
                  <a:cxn ang="0">
                    <a:pos x="3669" y="563"/>
                  </a:cxn>
                  <a:cxn ang="0">
                    <a:pos x="3817" y="210"/>
                  </a:cxn>
                  <a:cxn ang="0">
                    <a:pos x="3590" y="0"/>
                  </a:cxn>
                </a:cxnLst>
                <a:rect l="0" t="0" r="r" b="b"/>
                <a:pathLst>
                  <a:path w="3966" h="2366">
                    <a:moveTo>
                      <a:pt x="1423" y="65"/>
                    </a:moveTo>
                    <a:lnTo>
                      <a:pt x="1148" y="262"/>
                    </a:lnTo>
                    <a:lnTo>
                      <a:pt x="934" y="216"/>
                    </a:lnTo>
                    <a:lnTo>
                      <a:pt x="529" y="314"/>
                    </a:lnTo>
                    <a:lnTo>
                      <a:pt x="174" y="327"/>
                    </a:lnTo>
                    <a:lnTo>
                      <a:pt x="0" y="628"/>
                    </a:lnTo>
                    <a:lnTo>
                      <a:pt x="91" y="726"/>
                    </a:lnTo>
                    <a:lnTo>
                      <a:pt x="231" y="654"/>
                    </a:lnTo>
                    <a:lnTo>
                      <a:pt x="430" y="687"/>
                    </a:lnTo>
                    <a:lnTo>
                      <a:pt x="504" y="850"/>
                    </a:lnTo>
                    <a:lnTo>
                      <a:pt x="347" y="1020"/>
                    </a:lnTo>
                    <a:lnTo>
                      <a:pt x="529" y="1144"/>
                    </a:lnTo>
                    <a:lnTo>
                      <a:pt x="727" y="1105"/>
                    </a:lnTo>
                    <a:lnTo>
                      <a:pt x="901" y="1216"/>
                    </a:lnTo>
                    <a:lnTo>
                      <a:pt x="1256" y="1229"/>
                    </a:lnTo>
                    <a:lnTo>
                      <a:pt x="1611" y="1425"/>
                    </a:lnTo>
                    <a:lnTo>
                      <a:pt x="1694" y="1673"/>
                    </a:lnTo>
                    <a:lnTo>
                      <a:pt x="1619" y="2118"/>
                    </a:lnTo>
                    <a:lnTo>
                      <a:pt x="1694" y="2268"/>
                    </a:lnTo>
                    <a:lnTo>
                      <a:pt x="2132" y="2242"/>
                    </a:lnTo>
                    <a:lnTo>
                      <a:pt x="2289" y="2366"/>
                    </a:lnTo>
                    <a:lnTo>
                      <a:pt x="2594" y="2046"/>
                    </a:lnTo>
                    <a:lnTo>
                      <a:pt x="2537" y="1817"/>
                    </a:lnTo>
                    <a:lnTo>
                      <a:pt x="2818" y="1673"/>
                    </a:lnTo>
                    <a:lnTo>
                      <a:pt x="3016" y="1719"/>
                    </a:lnTo>
                    <a:lnTo>
                      <a:pt x="3280" y="1615"/>
                    </a:lnTo>
                    <a:lnTo>
                      <a:pt x="3405" y="1174"/>
                    </a:lnTo>
                    <a:lnTo>
                      <a:pt x="3643" y="922"/>
                    </a:lnTo>
                    <a:lnTo>
                      <a:pt x="3966" y="896"/>
                    </a:lnTo>
                    <a:lnTo>
                      <a:pt x="3908" y="733"/>
                    </a:lnTo>
                    <a:lnTo>
                      <a:pt x="3669" y="563"/>
                    </a:lnTo>
                    <a:lnTo>
                      <a:pt x="3817" y="210"/>
                    </a:lnTo>
                    <a:lnTo>
                      <a:pt x="3590" y="0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9206" name="Freeform 6"/>
              <p:cNvSpPr>
                <a:spLocks/>
              </p:cNvSpPr>
              <p:nvPr userDrawn="1"/>
            </p:nvSpPr>
            <p:spPr bwMode="hidden">
              <a:xfrm>
                <a:off x="20" y="1069"/>
                <a:ext cx="5732" cy="3107"/>
              </a:xfrm>
              <a:custGeom>
                <a:avLst/>
                <a:gdLst/>
                <a:ahLst/>
                <a:cxnLst>
                  <a:cxn ang="0">
                    <a:pos x="81" y="0"/>
                  </a:cxn>
                  <a:cxn ang="0">
                    <a:pos x="133" y="328"/>
                  </a:cxn>
                  <a:cxn ang="0">
                    <a:pos x="0" y="666"/>
                  </a:cxn>
                  <a:cxn ang="0">
                    <a:pos x="83" y="1221"/>
                  </a:cxn>
                  <a:cxn ang="0">
                    <a:pos x="413" y="1515"/>
                  </a:cxn>
                  <a:cxn ang="0">
                    <a:pos x="881" y="1700"/>
                  </a:cxn>
                  <a:cxn ang="0">
                    <a:pos x="1440" y="1651"/>
                  </a:cxn>
                  <a:cxn ang="0">
                    <a:pos x="1755" y="1940"/>
                  </a:cxn>
                  <a:cxn ang="0">
                    <a:pos x="1653" y="2126"/>
                  </a:cxn>
                  <a:cxn ang="0">
                    <a:pos x="1136" y="2142"/>
                  </a:cxn>
                  <a:cxn ang="0">
                    <a:pos x="911" y="2021"/>
                  </a:cxn>
                  <a:cxn ang="0">
                    <a:pos x="739" y="2142"/>
                  </a:cxn>
                  <a:cxn ang="0">
                    <a:pos x="954" y="2524"/>
                  </a:cxn>
                  <a:cxn ang="0">
                    <a:pos x="973" y="2905"/>
                  </a:cxn>
                  <a:cxn ang="0">
                    <a:pos x="1511" y="3107"/>
                  </a:cxn>
                  <a:cxn ang="0">
                    <a:pos x="1644" y="2922"/>
                  </a:cxn>
                  <a:cxn ang="0">
                    <a:pos x="2077" y="2797"/>
                  </a:cxn>
                  <a:cxn ang="0">
                    <a:pos x="2610" y="2962"/>
                  </a:cxn>
                  <a:cxn ang="0">
                    <a:pos x="3222" y="2812"/>
                  </a:cxn>
                  <a:cxn ang="0">
                    <a:pos x="3443" y="2922"/>
                  </a:cxn>
                  <a:cxn ang="0">
                    <a:pos x="3861" y="2648"/>
                  </a:cxn>
                  <a:cxn ang="0">
                    <a:pos x="4125" y="2311"/>
                  </a:cxn>
                  <a:cxn ang="0">
                    <a:pos x="4369" y="2318"/>
                  </a:cxn>
                  <a:cxn ang="0">
                    <a:pos x="4554" y="2445"/>
                  </a:cxn>
                  <a:cxn ang="0">
                    <a:pos x="5015" y="2142"/>
                  </a:cxn>
                  <a:cxn ang="0">
                    <a:pos x="5404" y="2185"/>
                  </a:cxn>
                  <a:cxn ang="0">
                    <a:pos x="5732" y="2069"/>
                  </a:cxn>
                </a:cxnLst>
                <a:rect l="0" t="0" r="r" b="b"/>
                <a:pathLst>
                  <a:path w="5732" h="3107">
                    <a:moveTo>
                      <a:pt x="81" y="0"/>
                    </a:moveTo>
                    <a:lnTo>
                      <a:pt x="133" y="328"/>
                    </a:lnTo>
                    <a:lnTo>
                      <a:pt x="0" y="666"/>
                    </a:lnTo>
                    <a:lnTo>
                      <a:pt x="83" y="1221"/>
                    </a:lnTo>
                    <a:lnTo>
                      <a:pt x="413" y="1515"/>
                    </a:lnTo>
                    <a:lnTo>
                      <a:pt x="881" y="1700"/>
                    </a:lnTo>
                    <a:lnTo>
                      <a:pt x="1440" y="1651"/>
                    </a:lnTo>
                    <a:lnTo>
                      <a:pt x="1755" y="1940"/>
                    </a:lnTo>
                    <a:lnTo>
                      <a:pt x="1653" y="2126"/>
                    </a:lnTo>
                    <a:lnTo>
                      <a:pt x="1136" y="2142"/>
                    </a:lnTo>
                    <a:lnTo>
                      <a:pt x="911" y="2021"/>
                    </a:lnTo>
                    <a:lnTo>
                      <a:pt x="739" y="2142"/>
                    </a:lnTo>
                    <a:lnTo>
                      <a:pt x="954" y="2524"/>
                    </a:lnTo>
                    <a:lnTo>
                      <a:pt x="973" y="2905"/>
                    </a:lnTo>
                    <a:lnTo>
                      <a:pt x="1511" y="3107"/>
                    </a:lnTo>
                    <a:lnTo>
                      <a:pt x="1644" y="2922"/>
                    </a:lnTo>
                    <a:lnTo>
                      <a:pt x="2077" y="2797"/>
                    </a:lnTo>
                    <a:lnTo>
                      <a:pt x="2610" y="2962"/>
                    </a:lnTo>
                    <a:lnTo>
                      <a:pt x="3222" y="2812"/>
                    </a:lnTo>
                    <a:lnTo>
                      <a:pt x="3443" y="2922"/>
                    </a:lnTo>
                    <a:lnTo>
                      <a:pt x="3861" y="2648"/>
                    </a:lnTo>
                    <a:lnTo>
                      <a:pt x="4125" y="2311"/>
                    </a:lnTo>
                    <a:lnTo>
                      <a:pt x="4369" y="2318"/>
                    </a:lnTo>
                    <a:lnTo>
                      <a:pt x="4554" y="2445"/>
                    </a:lnTo>
                    <a:lnTo>
                      <a:pt x="5015" y="2142"/>
                    </a:lnTo>
                    <a:lnTo>
                      <a:pt x="5404" y="2185"/>
                    </a:lnTo>
                    <a:lnTo>
                      <a:pt x="5732" y="2069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9207" name="Freeform 7"/>
              <p:cNvSpPr>
                <a:spLocks/>
              </p:cNvSpPr>
              <p:nvPr userDrawn="1"/>
            </p:nvSpPr>
            <p:spPr bwMode="hidden">
              <a:xfrm>
                <a:off x="242" y="1145"/>
                <a:ext cx="5512" cy="2760"/>
              </a:xfrm>
              <a:custGeom>
                <a:avLst/>
                <a:gdLst/>
                <a:ahLst/>
                <a:cxnLst>
                  <a:cxn ang="0">
                    <a:pos x="240" y="0"/>
                  </a:cxn>
                  <a:cxn ang="0">
                    <a:pos x="0" y="336"/>
                  </a:cxn>
                  <a:cxn ang="0">
                    <a:pos x="82" y="821"/>
                  </a:cxn>
                  <a:cxn ang="0">
                    <a:pos x="243" y="873"/>
                  </a:cxn>
                  <a:cxn ang="0">
                    <a:pos x="473" y="1087"/>
                  </a:cxn>
                  <a:cxn ang="0">
                    <a:pos x="557" y="1441"/>
                  </a:cxn>
                  <a:cxn ang="0">
                    <a:pos x="839" y="1499"/>
                  </a:cxn>
                  <a:cxn ang="0">
                    <a:pos x="1258" y="1349"/>
                  </a:cxn>
                  <a:cxn ang="0">
                    <a:pos x="1307" y="1493"/>
                  </a:cxn>
                  <a:cxn ang="0">
                    <a:pos x="1621" y="1513"/>
                  </a:cxn>
                  <a:cxn ang="0">
                    <a:pos x="1862" y="1865"/>
                  </a:cxn>
                  <a:cxn ang="0">
                    <a:pos x="1668" y="2166"/>
                  </a:cxn>
                  <a:cxn ang="0">
                    <a:pos x="1308" y="2217"/>
                  </a:cxn>
                  <a:cxn ang="0">
                    <a:pos x="992" y="2172"/>
                  </a:cxn>
                  <a:cxn ang="0">
                    <a:pos x="903" y="2244"/>
                  </a:cxn>
                  <a:cxn ang="0">
                    <a:pos x="1008" y="2415"/>
                  </a:cxn>
                  <a:cxn ang="0">
                    <a:pos x="992" y="2538"/>
                  </a:cxn>
                  <a:cxn ang="0">
                    <a:pos x="1137" y="2760"/>
                  </a:cxn>
                  <a:cxn ang="0">
                    <a:pos x="1661" y="2623"/>
                  </a:cxn>
                  <a:cxn ang="0">
                    <a:pos x="1725" y="2492"/>
                  </a:cxn>
                  <a:cxn ang="0">
                    <a:pos x="1895" y="2551"/>
                  </a:cxn>
                  <a:cxn ang="0">
                    <a:pos x="2338" y="2448"/>
                  </a:cxn>
                  <a:cxn ang="0">
                    <a:pos x="2443" y="2714"/>
                  </a:cxn>
                  <a:cxn ang="0">
                    <a:pos x="2870" y="2541"/>
                  </a:cxn>
                  <a:cxn ang="0">
                    <a:pos x="3264" y="2591"/>
                  </a:cxn>
                  <a:cxn ang="0">
                    <a:pos x="3522" y="2427"/>
                  </a:cxn>
                  <a:cxn ang="0">
                    <a:pos x="3594" y="2081"/>
                  </a:cxn>
                  <a:cxn ang="0">
                    <a:pos x="4013" y="2087"/>
                  </a:cxn>
                  <a:cxn ang="0">
                    <a:pos x="4070" y="1924"/>
                  </a:cxn>
                  <a:cxn ang="0">
                    <a:pos x="4239" y="1931"/>
                  </a:cxn>
                  <a:cxn ang="0">
                    <a:pos x="4465" y="2094"/>
                  </a:cxn>
                  <a:cxn ang="0">
                    <a:pos x="4836" y="1814"/>
                  </a:cxn>
                  <a:cxn ang="0">
                    <a:pos x="5225" y="1785"/>
                  </a:cxn>
                  <a:cxn ang="0">
                    <a:pos x="5367" y="1571"/>
                  </a:cxn>
                  <a:cxn ang="0">
                    <a:pos x="5512" y="1585"/>
                  </a:cxn>
                </a:cxnLst>
                <a:rect l="0" t="0" r="r" b="b"/>
                <a:pathLst>
                  <a:path w="5512" h="2760">
                    <a:moveTo>
                      <a:pt x="240" y="0"/>
                    </a:moveTo>
                    <a:lnTo>
                      <a:pt x="0" y="336"/>
                    </a:lnTo>
                    <a:lnTo>
                      <a:pt x="82" y="821"/>
                    </a:lnTo>
                    <a:lnTo>
                      <a:pt x="243" y="873"/>
                    </a:lnTo>
                    <a:lnTo>
                      <a:pt x="473" y="1087"/>
                    </a:lnTo>
                    <a:lnTo>
                      <a:pt x="557" y="1441"/>
                    </a:lnTo>
                    <a:lnTo>
                      <a:pt x="839" y="1499"/>
                    </a:lnTo>
                    <a:lnTo>
                      <a:pt x="1258" y="1349"/>
                    </a:lnTo>
                    <a:lnTo>
                      <a:pt x="1307" y="1493"/>
                    </a:lnTo>
                    <a:lnTo>
                      <a:pt x="1621" y="1513"/>
                    </a:lnTo>
                    <a:lnTo>
                      <a:pt x="1862" y="1865"/>
                    </a:lnTo>
                    <a:lnTo>
                      <a:pt x="1668" y="2166"/>
                    </a:lnTo>
                    <a:lnTo>
                      <a:pt x="1308" y="2217"/>
                    </a:lnTo>
                    <a:lnTo>
                      <a:pt x="992" y="2172"/>
                    </a:lnTo>
                    <a:lnTo>
                      <a:pt x="903" y="2244"/>
                    </a:lnTo>
                    <a:lnTo>
                      <a:pt x="1008" y="2415"/>
                    </a:lnTo>
                    <a:lnTo>
                      <a:pt x="992" y="2538"/>
                    </a:lnTo>
                    <a:lnTo>
                      <a:pt x="1137" y="2760"/>
                    </a:lnTo>
                    <a:lnTo>
                      <a:pt x="1661" y="2623"/>
                    </a:lnTo>
                    <a:lnTo>
                      <a:pt x="1725" y="2492"/>
                    </a:lnTo>
                    <a:lnTo>
                      <a:pt x="1895" y="2551"/>
                    </a:lnTo>
                    <a:lnTo>
                      <a:pt x="2338" y="2448"/>
                    </a:lnTo>
                    <a:lnTo>
                      <a:pt x="2443" y="2714"/>
                    </a:lnTo>
                    <a:lnTo>
                      <a:pt x="2870" y="2541"/>
                    </a:lnTo>
                    <a:lnTo>
                      <a:pt x="3264" y="2591"/>
                    </a:lnTo>
                    <a:lnTo>
                      <a:pt x="3522" y="2427"/>
                    </a:lnTo>
                    <a:lnTo>
                      <a:pt x="3594" y="2081"/>
                    </a:lnTo>
                    <a:lnTo>
                      <a:pt x="4013" y="2087"/>
                    </a:lnTo>
                    <a:lnTo>
                      <a:pt x="4070" y="1924"/>
                    </a:lnTo>
                    <a:lnTo>
                      <a:pt x="4239" y="1931"/>
                    </a:lnTo>
                    <a:lnTo>
                      <a:pt x="4465" y="2094"/>
                    </a:lnTo>
                    <a:lnTo>
                      <a:pt x="4836" y="1814"/>
                    </a:lnTo>
                    <a:lnTo>
                      <a:pt x="5225" y="1785"/>
                    </a:lnTo>
                    <a:lnTo>
                      <a:pt x="5367" y="1571"/>
                    </a:lnTo>
                    <a:lnTo>
                      <a:pt x="5512" y="1585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9208" name="Freeform 8"/>
              <p:cNvSpPr>
                <a:spLocks/>
              </p:cNvSpPr>
              <p:nvPr userDrawn="1"/>
            </p:nvSpPr>
            <p:spPr bwMode="hidden">
              <a:xfrm>
                <a:off x="4840" y="984"/>
                <a:ext cx="790" cy="1189"/>
              </a:xfrm>
              <a:custGeom>
                <a:avLst/>
                <a:gdLst/>
                <a:ahLst/>
                <a:cxnLst>
                  <a:cxn ang="0">
                    <a:pos x="139" y="0"/>
                  </a:cxn>
                  <a:cxn ang="0">
                    <a:pos x="210" y="233"/>
                  </a:cxn>
                  <a:cxn ang="0">
                    <a:pos x="159" y="643"/>
                  </a:cxn>
                  <a:cxn ang="0">
                    <a:pos x="454" y="771"/>
                  </a:cxn>
                  <a:cxn ang="0">
                    <a:pos x="605" y="1046"/>
                  </a:cxn>
                  <a:cxn ang="0">
                    <a:pos x="790" y="1189"/>
                  </a:cxn>
                  <a:cxn ang="0">
                    <a:pos x="540" y="1111"/>
                  </a:cxn>
                  <a:cxn ang="0">
                    <a:pos x="363" y="883"/>
                  </a:cxn>
                  <a:cxn ang="0">
                    <a:pos x="139" y="852"/>
                  </a:cxn>
                  <a:cxn ang="0">
                    <a:pos x="0" y="499"/>
                  </a:cxn>
                  <a:cxn ang="0">
                    <a:pos x="48" y="209"/>
                  </a:cxn>
                </a:cxnLst>
                <a:rect l="0" t="0" r="r" b="b"/>
                <a:pathLst>
                  <a:path w="790" h="1189">
                    <a:moveTo>
                      <a:pt x="139" y="0"/>
                    </a:moveTo>
                    <a:lnTo>
                      <a:pt x="210" y="233"/>
                    </a:lnTo>
                    <a:lnTo>
                      <a:pt x="159" y="643"/>
                    </a:lnTo>
                    <a:lnTo>
                      <a:pt x="454" y="771"/>
                    </a:lnTo>
                    <a:lnTo>
                      <a:pt x="605" y="1046"/>
                    </a:lnTo>
                    <a:lnTo>
                      <a:pt x="790" y="1189"/>
                    </a:lnTo>
                    <a:lnTo>
                      <a:pt x="540" y="1111"/>
                    </a:lnTo>
                    <a:lnTo>
                      <a:pt x="363" y="883"/>
                    </a:lnTo>
                    <a:lnTo>
                      <a:pt x="139" y="852"/>
                    </a:lnTo>
                    <a:lnTo>
                      <a:pt x="0" y="499"/>
                    </a:lnTo>
                    <a:lnTo>
                      <a:pt x="48" y="209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9209" name="Freeform 9"/>
              <p:cNvSpPr>
                <a:spLocks/>
              </p:cNvSpPr>
              <p:nvPr userDrawn="1"/>
            </p:nvSpPr>
            <p:spPr bwMode="hidden">
              <a:xfrm>
                <a:off x="5173" y="896"/>
                <a:ext cx="579" cy="111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28" y="328"/>
                  </a:cxn>
                  <a:cxn ang="0">
                    <a:pos x="9" y="659"/>
                  </a:cxn>
                  <a:cxn ang="0">
                    <a:pos x="40" y="763"/>
                  </a:cxn>
                  <a:cxn ang="0">
                    <a:pos x="234" y="739"/>
                  </a:cxn>
                  <a:cxn ang="0">
                    <a:pos x="344" y="1055"/>
                  </a:cxn>
                  <a:cxn ang="0">
                    <a:pos x="579" y="1117"/>
                  </a:cxn>
                </a:cxnLst>
                <a:rect l="0" t="0" r="r" b="b"/>
                <a:pathLst>
                  <a:path w="579" h="1117">
                    <a:moveTo>
                      <a:pt x="0" y="0"/>
                    </a:moveTo>
                    <a:lnTo>
                      <a:pt x="128" y="328"/>
                    </a:lnTo>
                    <a:lnTo>
                      <a:pt x="9" y="659"/>
                    </a:lnTo>
                    <a:lnTo>
                      <a:pt x="40" y="763"/>
                    </a:lnTo>
                    <a:lnTo>
                      <a:pt x="234" y="739"/>
                    </a:lnTo>
                    <a:lnTo>
                      <a:pt x="344" y="1055"/>
                    </a:lnTo>
                    <a:lnTo>
                      <a:pt x="579" y="1117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9210" name="Freeform 10"/>
              <p:cNvSpPr>
                <a:spLocks/>
              </p:cNvSpPr>
              <p:nvPr userDrawn="1"/>
            </p:nvSpPr>
            <p:spPr bwMode="hidden">
              <a:xfrm>
                <a:off x="3291" y="968"/>
                <a:ext cx="2471" cy="2396"/>
              </a:xfrm>
              <a:custGeom>
                <a:avLst/>
                <a:gdLst/>
                <a:ahLst/>
                <a:cxnLst>
                  <a:cxn ang="0">
                    <a:pos x="1118" y="0"/>
                  </a:cxn>
                  <a:cxn ang="0">
                    <a:pos x="1179" y="225"/>
                  </a:cxn>
                  <a:cxn ang="0">
                    <a:pos x="1393" y="339"/>
                  </a:cxn>
                  <a:cxn ang="0">
                    <a:pos x="1404" y="548"/>
                  </a:cxn>
                  <a:cxn ang="0">
                    <a:pos x="1342" y="732"/>
                  </a:cxn>
                  <a:cxn ang="0">
                    <a:pos x="1434" y="925"/>
                  </a:cxn>
                  <a:cxn ang="0">
                    <a:pos x="1455" y="1109"/>
                  </a:cxn>
                  <a:cxn ang="0">
                    <a:pos x="1311" y="1142"/>
                  </a:cxn>
                  <a:cxn ang="0">
                    <a:pos x="926" y="1384"/>
                  </a:cxn>
                  <a:cxn ang="0">
                    <a:pos x="975" y="1456"/>
                  </a:cxn>
                  <a:cxn ang="0">
                    <a:pos x="956" y="1624"/>
                  </a:cxn>
                  <a:cxn ang="0">
                    <a:pos x="782" y="1817"/>
                  </a:cxn>
                  <a:cxn ang="0">
                    <a:pos x="539" y="1978"/>
                  </a:cxn>
                  <a:cxn ang="0">
                    <a:pos x="152" y="2026"/>
                  </a:cxn>
                  <a:cxn ang="0">
                    <a:pos x="19" y="2251"/>
                  </a:cxn>
                  <a:cxn ang="0">
                    <a:pos x="0" y="2396"/>
                  </a:cxn>
                  <a:cxn ang="0">
                    <a:pos x="213" y="2179"/>
                  </a:cxn>
                  <a:cxn ang="0">
                    <a:pos x="629" y="2090"/>
                  </a:cxn>
                  <a:cxn ang="0">
                    <a:pos x="894" y="1906"/>
                  </a:cxn>
                  <a:cxn ang="0">
                    <a:pos x="1230" y="1986"/>
                  </a:cxn>
                  <a:cxn ang="0">
                    <a:pos x="1668" y="1906"/>
                  </a:cxn>
                  <a:cxn ang="0">
                    <a:pos x="1983" y="1745"/>
                  </a:cxn>
                  <a:cxn ang="0">
                    <a:pos x="2014" y="1600"/>
                  </a:cxn>
                  <a:cxn ang="0">
                    <a:pos x="2237" y="1496"/>
                  </a:cxn>
                  <a:cxn ang="0">
                    <a:pos x="2359" y="1552"/>
                  </a:cxn>
                  <a:cxn ang="0">
                    <a:pos x="2471" y="1479"/>
                  </a:cxn>
                </a:cxnLst>
                <a:rect l="0" t="0" r="r" b="b"/>
                <a:pathLst>
                  <a:path w="2471" h="2396">
                    <a:moveTo>
                      <a:pt x="1118" y="0"/>
                    </a:moveTo>
                    <a:lnTo>
                      <a:pt x="1179" y="225"/>
                    </a:lnTo>
                    <a:lnTo>
                      <a:pt x="1393" y="339"/>
                    </a:lnTo>
                    <a:lnTo>
                      <a:pt x="1404" y="548"/>
                    </a:lnTo>
                    <a:lnTo>
                      <a:pt x="1342" y="732"/>
                    </a:lnTo>
                    <a:lnTo>
                      <a:pt x="1434" y="925"/>
                    </a:lnTo>
                    <a:lnTo>
                      <a:pt x="1455" y="1109"/>
                    </a:lnTo>
                    <a:lnTo>
                      <a:pt x="1311" y="1142"/>
                    </a:lnTo>
                    <a:lnTo>
                      <a:pt x="926" y="1384"/>
                    </a:lnTo>
                    <a:lnTo>
                      <a:pt x="975" y="1456"/>
                    </a:lnTo>
                    <a:lnTo>
                      <a:pt x="956" y="1624"/>
                    </a:lnTo>
                    <a:lnTo>
                      <a:pt x="782" y="1817"/>
                    </a:lnTo>
                    <a:lnTo>
                      <a:pt x="539" y="1978"/>
                    </a:lnTo>
                    <a:lnTo>
                      <a:pt x="152" y="2026"/>
                    </a:lnTo>
                    <a:lnTo>
                      <a:pt x="19" y="2251"/>
                    </a:lnTo>
                    <a:lnTo>
                      <a:pt x="0" y="2396"/>
                    </a:lnTo>
                    <a:lnTo>
                      <a:pt x="213" y="2179"/>
                    </a:lnTo>
                    <a:lnTo>
                      <a:pt x="629" y="2090"/>
                    </a:lnTo>
                    <a:lnTo>
                      <a:pt x="894" y="1906"/>
                    </a:lnTo>
                    <a:lnTo>
                      <a:pt x="1230" y="1986"/>
                    </a:lnTo>
                    <a:lnTo>
                      <a:pt x="1668" y="1906"/>
                    </a:lnTo>
                    <a:lnTo>
                      <a:pt x="1983" y="1745"/>
                    </a:lnTo>
                    <a:lnTo>
                      <a:pt x="2014" y="1600"/>
                    </a:lnTo>
                    <a:lnTo>
                      <a:pt x="2237" y="1496"/>
                    </a:lnTo>
                    <a:lnTo>
                      <a:pt x="2359" y="1552"/>
                    </a:lnTo>
                    <a:lnTo>
                      <a:pt x="2471" y="1479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9211" name="Freeform 11"/>
              <p:cNvSpPr>
                <a:spLocks/>
              </p:cNvSpPr>
              <p:nvPr userDrawn="1"/>
            </p:nvSpPr>
            <p:spPr bwMode="hidden">
              <a:xfrm>
                <a:off x="2366" y="1067"/>
                <a:ext cx="1399" cy="1349"/>
              </a:xfrm>
              <a:custGeom>
                <a:avLst/>
                <a:gdLst/>
                <a:ahLst/>
                <a:cxnLst>
                  <a:cxn ang="0">
                    <a:pos x="620" y="155"/>
                  </a:cxn>
                  <a:cxn ang="0">
                    <a:pos x="421" y="155"/>
                  </a:cxn>
                  <a:cxn ang="0">
                    <a:pos x="205" y="507"/>
                  </a:cxn>
                  <a:cxn ang="0">
                    <a:pos x="0" y="673"/>
                  </a:cxn>
                  <a:cxn ang="0">
                    <a:pos x="487" y="783"/>
                  </a:cxn>
                  <a:cxn ang="0">
                    <a:pos x="425" y="1009"/>
                  </a:cxn>
                  <a:cxn ang="0">
                    <a:pos x="617" y="1086"/>
                  </a:cxn>
                  <a:cxn ang="0">
                    <a:pos x="498" y="1349"/>
                  </a:cxn>
                  <a:cxn ang="0">
                    <a:pos x="961" y="1035"/>
                  </a:cxn>
                  <a:cxn ang="0">
                    <a:pos x="926" y="776"/>
                  </a:cxn>
                  <a:cxn ang="0">
                    <a:pos x="1181" y="749"/>
                  </a:cxn>
                  <a:cxn ang="0">
                    <a:pos x="1399" y="601"/>
                  </a:cxn>
                  <a:cxn ang="0">
                    <a:pos x="1315" y="416"/>
                  </a:cxn>
                  <a:cxn ang="0">
                    <a:pos x="1341" y="196"/>
                  </a:cxn>
                  <a:cxn ang="0">
                    <a:pos x="1171" y="164"/>
                  </a:cxn>
                  <a:cxn ang="0">
                    <a:pos x="928" y="0"/>
                  </a:cxn>
                  <a:cxn ang="0">
                    <a:pos x="620" y="155"/>
                  </a:cxn>
                </a:cxnLst>
                <a:rect l="0" t="0" r="r" b="b"/>
                <a:pathLst>
                  <a:path w="1399" h="1349">
                    <a:moveTo>
                      <a:pt x="620" y="155"/>
                    </a:moveTo>
                    <a:lnTo>
                      <a:pt x="421" y="155"/>
                    </a:lnTo>
                    <a:lnTo>
                      <a:pt x="205" y="507"/>
                    </a:lnTo>
                    <a:lnTo>
                      <a:pt x="0" y="673"/>
                    </a:lnTo>
                    <a:lnTo>
                      <a:pt x="487" y="783"/>
                    </a:lnTo>
                    <a:lnTo>
                      <a:pt x="425" y="1009"/>
                    </a:lnTo>
                    <a:lnTo>
                      <a:pt x="617" y="1086"/>
                    </a:lnTo>
                    <a:lnTo>
                      <a:pt x="498" y="1349"/>
                    </a:lnTo>
                    <a:lnTo>
                      <a:pt x="961" y="1035"/>
                    </a:lnTo>
                    <a:lnTo>
                      <a:pt x="926" y="776"/>
                    </a:lnTo>
                    <a:lnTo>
                      <a:pt x="1181" y="749"/>
                    </a:lnTo>
                    <a:lnTo>
                      <a:pt x="1399" y="601"/>
                    </a:lnTo>
                    <a:lnTo>
                      <a:pt x="1315" y="416"/>
                    </a:lnTo>
                    <a:lnTo>
                      <a:pt x="1341" y="196"/>
                    </a:lnTo>
                    <a:lnTo>
                      <a:pt x="1171" y="164"/>
                    </a:lnTo>
                    <a:lnTo>
                      <a:pt x="928" y="0"/>
                    </a:lnTo>
                    <a:lnTo>
                      <a:pt x="620" y="155"/>
                    </a:lnTo>
                    <a:close/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9212" name="Freeform 12"/>
              <p:cNvSpPr>
                <a:spLocks/>
              </p:cNvSpPr>
              <p:nvPr userDrawn="1"/>
            </p:nvSpPr>
            <p:spPr bwMode="hidden">
              <a:xfrm>
                <a:off x="4275" y="2031"/>
                <a:ext cx="1256" cy="810"/>
              </a:xfrm>
              <a:custGeom>
                <a:avLst/>
                <a:gdLst/>
                <a:ahLst/>
                <a:cxnLst>
                  <a:cxn ang="0">
                    <a:pos x="719" y="183"/>
                  </a:cxn>
                  <a:cxn ang="0">
                    <a:pos x="760" y="33"/>
                  </a:cxn>
                  <a:cxn ang="0">
                    <a:pos x="884" y="0"/>
                  </a:cxn>
                  <a:cxn ang="0">
                    <a:pos x="983" y="78"/>
                  </a:cxn>
                  <a:cxn ang="0">
                    <a:pos x="1082" y="248"/>
                  </a:cxn>
                  <a:cxn ang="0">
                    <a:pos x="1256" y="229"/>
                  </a:cxn>
                  <a:cxn ang="0">
                    <a:pos x="1248" y="359"/>
                  </a:cxn>
                  <a:cxn ang="0">
                    <a:pos x="1016" y="431"/>
                  </a:cxn>
                  <a:cxn ang="0">
                    <a:pos x="879" y="417"/>
                  </a:cxn>
                  <a:cxn ang="0">
                    <a:pos x="719" y="481"/>
                  </a:cxn>
                  <a:cxn ang="0">
                    <a:pos x="591" y="633"/>
                  </a:cxn>
                  <a:cxn ang="0">
                    <a:pos x="423" y="537"/>
                  </a:cxn>
                  <a:cxn ang="0">
                    <a:pos x="256" y="810"/>
                  </a:cxn>
                  <a:cxn ang="0">
                    <a:pos x="66" y="764"/>
                  </a:cxn>
                  <a:cxn ang="0">
                    <a:pos x="0" y="601"/>
                  </a:cxn>
                  <a:cxn ang="0">
                    <a:pos x="157" y="483"/>
                  </a:cxn>
                  <a:cxn ang="0">
                    <a:pos x="248" y="281"/>
                  </a:cxn>
                  <a:cxn ang="0">
                    <a:pos x="438" y="150"/>
                  </a:cxn>
                  <a:cxn ang="0">
                    <a:pos x="719" y="189"/>
                  </a:cxn>
                </a:cxnLst>
                <a:rect l="0" t="0" r="r" b="b"/>
                <a:pathLst>
                  <a:path w="1256" h="810">
                    <a:moveTo>
                      <a:pt x="719" y="183"/>
                    </a:moveTo>
                    <a:lnTo>
                      <a:pt x="760" y="33"/>
                    </a:lnTo>
                    <a:lnTo>
                      <a:pt x="884" y="0"/>
                    </a:lnTo>
                    <a:lnTo>
                      <a:pt x="983" y="78"/>
                    </a:lnTo>
                    <a:lnTo>
                      <a:pt x="1082" y="248"/>
                    </a:lnTo>
                    <a:lnTo>
                      <a:pt x="1256" y="229"/>
                    </a:lnTo>
                    <a:lnTo>
                      <a:pt x="1248" y="359"/>
                    </a:lnTo>
                    <a:lnTo>
                      <a:pt x="1016" y="431"/>
                    </a:lnTo>
                    <a:lnTo>
                      <a:pt x="879" y="417"/>
                    </a:lnTo>
                    <a:lnTo>
                      <a:pt x="719" y="481"/>
                    </a:lnTo>
                    <a:lnTo>
                      <a:pt x="591" y="633"/>
                    </a:lnTo>
                    <a:lnTo>
                      <a:pt x="423" y="537"/>
                    </a:lnTo>
                    <a:lnTo>
                      <a:pt x="256" y="810"/>
                    </a:lnTo>
                    <a:lnTo>
                      <a:pt x="66" y="764"/>
                    </a:lnTo>
                    <a:lnTo>
                      <a:pt x="0" y="601"/>
                    </a:lnTo>
                    <a:lnTo>
                      <a:pt x="157" y="483"/>
                    </a:lnTo>
                    <a:lnTo>
                      <a:pt x="248" y="281"/>
                    </a:lnTo>
                    <a:lnTo>
                      <a:pt x="438" y="150"/>
                    </a:lnTo>
                    <a:lnTo>
                      <a:pt x="719" y="189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9213" name="Freeform 13"/>
              <p:cNvSpPr>
                <a:spLocks/>
              </p:cNvSpPr>
              <p:nvPr userDrawn="1"/>
            </p:nvSpPr>
            <p:spPr bwMode="hidden">
              <a:xfrm>
                <a:off x="2914" y="3476"/>
                <a:ext cx="2848" cy="788"/>
              </a:xfrm>
              <a:custGeom>
                <a:avLst/>
                <a:gdLst/>
                <a:ahLst/>
                <a:cxnLst>
                  <a:cxn ang="0">
                    <a:pos x="2838" y="16"/>
                  </a:cxn>
                  <a:cxn ang="0">
                    <a:pos x="2493" y="0"/>
                  </a:cxn>
                  <a:cxn ang="0">
                    <a:pos x="2278" y="81"/>
                  </a:cxn>
                  <a:cxn ang="0">
                    <a:pos x="1936" y="44"/>
                  </a:cxn>
                  <a:cxn ang="0">
                    <a:pos x="1739" y="354"/>
                  </a:cxn>
                  <a:cxn ang="0">
                    <a:pos x="1600" y="212"/>
                  </a:cxn>
                  <a:cxn ang="0">
                    <a:pos x="1352" y="308"/>
                  </a:cxn>
                  <a:cxn ang="0">
                    <a:pos x="1445" y="515"/>
                  </a:cxn>
                  <a:cxn ang="0">
                    <a:pos x="1072" y="412"/>
                  </a:cxn>
                  <a:cxn ang="0">
                    <a:pos x="888" y="540"/>
                  </a:cxn>
                  <a:cxn ang="0">
                    <a:pos x="0" y="660"/>
                  </a:cxn>
                  <a:cxn ang="0">
                    <a:pos x="288" y="788"/>
                  </a:cxn>
                  <a:cxn ang="0">
                    <a:pos x="1040" y="676"/>
                  </a:cxn>
                  <a:cxn ang="0">
                    <a:pos x="1272" y="748"/>
                  </a:cxn>
                  <a:cxn ang="0">
                    <a:pos x="2096" y="691"/>
                  </a:cxn>
                  <a:cxn ang="0">
                    <a:pos x="2320" y="748"/>
                  </a:cxn>
                  <a:cxn ang="0">
                    <a:pos x="2456" y="596"/>
                  </a:cxn>
                  <a:cxn ang="0">
                    <a:pos x="2712" y="716"/>
                  </a:cxn>
                  <a:cxn ang="0">
                    <a:pos x="2716" y="339"/>
                  </a:cxn>
                  <a:cxn ang="0">
                    <a:pos x="2848" y="258"/>
                  </a:cxn>
                </a:cxnLst>
                <a:rect l="0" t="0" r="r" b="b"/>
                <a:pathLst>
                  <a:path w="2848" h="788">
                    <a:moveTo>
                      <a:pt x="2838" y="16"/>
                    </a:moveTo>
                    <a:lnTo>
                      <a:pt x="2493" y="0"/>
                    </a:lnTo>
                    <a:lnTo>
                      <a:pt x="2278" y="81"/>
                    </a:lnTo>
                    <a:lnTo>
                      <a:pt x="1936" y="44"/>
                    </a:lnTo>
                    <a:lnTo>
                      <a:pt x="1739" y="354"/>
                    </a:lnTo>
                    <a:lnTo>
                      <a:pt x="1600" y="212"/>
                    </a:lnTo>
                    <a:lnTo>
                      <a:pt x="1352" y="308"/>
                    </a:lnTo>
                    <a:lnTo>
                      <a:pt x="1445" y="515"/>
                    </a:lnTo>
                    <a:lnTo>
                      <a:pt x="1072" y="412"/>
                    </a:lnTo>
                    <a:lnTo>
                      <a:pt x="888" y="540"/>
                    </a:lnTo>
                    <a:lnTo>
                      <a:pt x="0" y="660"/>
                    </a:lnTo>
                    <a:lnTo>
                      <a:pt x="288" y="788"/>
                    </a:lnTo>
                    <a:lnTo>
                      <a:pt x="1040" y="676"/>
                    </a:lnTo>
                    <a:lnTo>
                      <a:pt x="1272" y="748"/>
                    </a:lnTo>
                    <a:lnTo>
                      <a:pt x="2096" y="691"/>
                    </a:lnTo>
                    <a:lnTo>
                      <a:pt x="2320" y="748"/>
                    </a:lnTo>
                    <a:lnTo>
                      <a:pt x="2456" y="596"/>
                    </a:lnTo>
                    <a:lnTo>
                      <a:pt x="2712" y="716"/>
                    </a:lnTo>
                    <a:lnTo>
                      <a:pt x="2716" y="339"/>
                    </a:lnTo>
                    <a:lnTo>
                      <a:pt x="2848" y="258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9214" name="Freeform 14"/>
              <p:cNvSpPr>
                <a:spLocks/>
              </p:cNvSpPr>
              <p:nvPr userDrawn="1"/>
            </p:nvSpPr>
            <p:spPr bwMode="hidden">
              <a:xfrm>
                <a:off x="5443" y="922"/>
                <a:ext cx="319" cy="85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06" y="313"/>
                  </a:cxn>
                  <a:cxn ang="0">
                    <a:pos x="106" y="634"/>
                  </a:cxn>
                  <a:cxn ang="0">
                    <a:pos x="268" y="854"/>
                  </a:cxn>
                  <a:cxn ang="0">
                    <a:pos x="278" y="577"/>
                  </a:cxn>
                  <a:cxn ang="0">
                    <a:pos x="238" y="400"/>
                  </a:cxn>
                  <a:cxn ang="0">
                    <a:pos x="319" y="240"/>
                  </a:cxn>
                </a:cxnLst>
                <a:rect l="0" t="0" r="r" b="b"/>
                <a:pathLst>
                  <a:path w="319" h="854">
                    <a:moveTo>
                      <a:pt x="0" y="0"/>
                    </a:moveTo>
                    <a:lnTo>
                      <a:pt x="106" y="313"/>
                    </a:lnTo>
                    <a:lnTo>
                      <a:pt x="106" y="634"/>
                    </a:lnTo>
                    <a:lnTo>
                      <a:pt x="268" y="854"/>
                    </a:lnTo>
                    <a:lnTo>
                      <a:pt x="278" y="577"/>
                    </a:lnTo>
                    <a:lnTo>
                      <a:pt x="238" y="400"/>
                    </a:lnTo>
                    <a:lnTo>
                      <a:pt x="319" y="240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9215" name="Freeform 15"/>
              <p:cNvSpPr>
                <a:spLocks/>
              </p:cNvSpPr>
              <p:nvPr userDrawn="1"/>
            </p:nvSpPr>
            <p:spPr bwMode="hidden">
              <a:xfrm>
                <a:off x="4954" y="3568"/>
                <a:ext cx="646" cy="392"/>
              </a:xfrm>
              <a:custGeom>
                <a:avLst/>
                <a:gdLst/>
                <a:ahLst/>
                <a:cxnLst>
                  <a:cxn ang="0">
                    <a:pos x="504" y="0"/>
                  </a:cxn>
                  <a:cxn ang="0">
                    <a:pos x="320" y="61"/>
                  </a:cxn>
                  <a:cxn ang="0">
                    <a:pos x="238" y="109"/>
                  </a:cxn>
                  <a:cxn ang="0">
                    <a:pos x="144" y="216"/>
                  </a:cxn>
                  <a:cxn ang="0">
                    <a:pos x="0" y="392"/>
                  </a:cxn>
                  <a:cxn ang="0">
                    <a:pos x="360" y="263"/>
                  </a:cxn>
                  <a:cxn ang="0">
                    <a:pos x="432" y="182"/>
                  </a:cxn>
                  <a:cxn ang="0">
                    <a:pos x="646" y="142"/>
                  </a:cxn>
                  <a:cxn ang="0">
                    <a:pos x="504" y="0"/>
                  </a:cxn>
                </a:cxnLst>
                <a:rect l="0" t="0" r="r" b="b"/>
                <a:pathLst>
                  <a:path w="646" h="392">
                    <a:moveTo>
                      <a:pt x="504" y="0"/>
                    </a:moveTo>
                    <a:lnTo>
                      <a:pt x="320" y="61"/>
                    </a:lnTo>
                    <a:lnTo>
                      <a:pt x="238" y="109"/>
                    </a:lnTo>
                    <a:lnTo>
                      <a:pt x="144" y="216"/>
                    </a:lnTo>
                    <a:lnTo>
                      <a:pt x="0" y="392"/>
                    </a:lnTo>
                    <a:lnTo>
                      <a:pt x="360" y="263"/>
                    </a:lnTo>
                    <a:lnTo>
                      <a:pt x="432" y="182"/>
                    </a:lnTo>
                    <a:lnTo>
                      <a:pt x="646" y="142"/>
                    </a:lnTo>
                    <a:lnTo>
                      <a:pt x="504" y="0"/>
                    </a:lnTo>
                    <a:close/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9216" name="Freeform 16"/>
              <p:cNvSpPr>
                <a:spLocks/>
              </p:cNvSpPr>
              <p:nvPr userDrawn="1"/>
            </p:nvSpPr>
            <p:spPr bwMode="hidden">
              <a:xfrm>
                <a:off x="50" y="2400"/>
                <a:ext cx="2736" cy="19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96" y="336"/>
                  </a:cxn>
                  <a:cxn ang="0">
                    <a:pos x="384" y="384"/>
                  </a:cxn>
                  <a:cxn ang="0">
                    <a:pos x="576" y="720"/>
                  </a:cxn>
                  <a:cxn ang="0">
                    <a:pos x="528" y="960"/>
                  </a:cxn>
                  <a:cxn ang="0">
                    <a:pos x="672" y="1104"/>
                  </a:cxn>
                  <a:cxn ang="0">
                    <a:pos x="576" y="1392"/>
                  </a:cxn>
                  <a:cxn ang="0">
                    <a:pos x="624" y="1632"/>
                  </a:cxn>
                  <a:cxn ang="0">
                    <a:pos x="1488" y="1872"/>
                  </a:cxn>
                  <a:cxn ang="0">
                    <a:pos x="1680" y="1728"/>
                  </a:cxn>
                  <a:cxn ang="0">
                    <a:pos x="2208" y="1728"/>
                  </a:cxn>
                  <a:cxn ang="0">
                    <a:pos x="2304" y="1632"/>
                  </a:cxn>
                  <a:cxn ang="0">
                    <a:pos x="2736" y="1872"/>
                  </a:cxn>
                  <a:cxn ang="0">
                    <a:pos x="2640" y="1920"/>
                  </a:cxn>
                  <a:cxn ang="0">
                    <a:pos x="2304" y="1824"/>
                  </a:cxn>
                  <a:cxn ang="0">
                    <a:pos x="2160" y="1872"/>
                  </a:cxn>
                  <a:cxn ang="0">
                    <a:pos x="1632" y="1920"/>
                  </a:cxn>
                  <a:cxn ang="0">
                    <a:pos x="1440" y="1920"/>
                  </a:cxn>
                  <a:cxn ang="0">
                    <a:pos x="480" y="1824"/>
                  </a:cxn>
                  <a:cxn ang="0">
                    <a:pos x="192" y="1872"/>
                  </a:cxn>
                  <a:cxn ang="0">
                    <a:pos x="96" y="1680"/>
                  </a:cxn>
                  <a:cxn ang="0">
                    <a:pos x="288" y="1440"/>
                  </a:cxn>
                  <a:cxn ang="0">
                    <a:pos x="336" y="1104"/>
                  </a:cxn>
                  <a:cxn ang="0">
                    <a:pos x="144" y="864"/>
                  </a:cxn>
                  <a:cxn ang="0">
                    <a:pos x="240" y="624"/>
                  </a:cxn>
                  <a:cxn ang="0">
                    <a:pos x="48" y="528"/>
                  </a:cxn>
                  <a:cxn ang="0">
                    <a:pos x="0" y="0"/>
                  </a:cxn>
                </a:cxnLst>
                <a:rect l="0" t="0" r="r" b="b"/>
                <a:pathLst>
                  <a:path w="2736" h="1920">
                    <a:moveTo>
                      <a:pt x="0" y="0"/>
                    </a:moveTo>
                    <a:lnTo>
                      <a:pt x="96" y="336"/>
                    </a:lnTo>
                    <a:lnTo>
                      <a:pt x="384" y="384"/>
                    </a:lnTo>
                    <a:lnTo>
                      <a:pt x="576" y="720"/>
                    </a:lnTo>
                    <a:lnTo>
                      <a:pt x="528" y="960"/>
                    </a:lnTo>
                    <a:lnTo>
                      <a:pt x="672" y="1104"/>
                    </a:lnTo>
                    <a:lnTo>
                      <a:pt x="576" y="1392"/>
                    </a:lnTo>
                    <a:lnTo>
                      <a:pt x="624" y="1632"/>
                    </a:lnTo>
                    <a:lnTo>
                      <a:pt x="1488" y="1872"/>
                    </a:lnTo>
                    <a:lnTo>
                      <a:pt x="1680" y="1728"/>
                    </a:lnTo>
                    <a:lnTo>
                      <a:pt x="2208" y="1728"/>
                    </a:lnTo>
                    <a:lnTo>
                      <a:pt x="2304" y="1632"/>
                    </a:lnTo>
                    <a:lnTo>
                      <a:pt x="2736" y="1872"/>
                    </a:lnTo>
                    <a:lnTo>
                      <a:pt x="2640" y="1920"/>
                    </a:lnTo>
                    <a:lnTo>
                      <a:pt x="2304" y="1824"/>
                    </a:lnTo>
                    <a:lnTo>
                      <a:pt x="2160" y="1872"/>
                    </a:lnTo>
                    <a:lnTo>
                      <a:pt x="1632" y="1920"/>
                    </a:lnTo>
                    <a:lnTo>
                      <a:pt x="1440" y="1920"/>
                    </a:lnTo>
                    <a:lnTo>
                      <a:pt x="480" y="1824"/>
                    </a:lnTo>
                    <a:lnTo>
                      <a:pt x="192" y="1872"/>
                    </a:lnTo>
                    <a:lnTo>
                      <a:pt x="96" y="1680"/>
                    </a:lnTo>
                    <a:lnTo>
                      <a:pt x="288" y="1440"/>
                    </a:lnTo>
                    <a:lnTo>
                      <a:pt x="336" y="1104"/>
                    </a:lnTo>
                    <a:lnTo>
                      <a:pt x="144" y="864"/>
                    </a:lnTo>
                    <a:lnTo>
                      <a:pt x="240" y="624"/>
                    </a:lnTo>
                    <a:lnTo>
                      <a:pt x="48" y="528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9525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1033" name="Group 17"/>
            <p:cNvGrpSpPr>
              <a:grpSpLocks/>
            </p:cNvGrpSpPr>
            <p:nvPr userDrawn="1"/>
          </p:nvGrpSpPr>
          <p:grpSpPr bwMode="auto">
            <a:xfrm>
              <a:off x="0" y="2291"/>
              <a:ext cx="1385" cy="1702"/>
              <a:chOff x="0" y="2291"/>
              <a:chExt cx="1385" cy="1702"/>
            </a:xfrm>
          </p:grpSpPr>
          <p:sp>
            <p:nvSpPr>
              <p:cNvPr id="179218" name="Rectangle 18"/>
              <p:cNvSpPr>
                <a:spLocks noChangeArrowheads="1"/>
              </p:cNvSpPr>
              <p:nvPr userDrawn="1"/>
            </p:nvSpPr>
            <p:spPr bwMode="ltGray">
              <a:xfrm rot="6798887">
                <a:off x="63" y="3882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9219" name="Rectangle 19"/>
              <p:cNvSpPr>
                <a:spLocks noChangeArrowheads="1"/>
              </p:cNvSpPr>
              <p:nvPr userDrawn="1"/>
            </p:nvSpPr>
            <p:spPr bwMode="ltGray">
              <a:xfrm rot="6798887">
                <a:off x="33" y="388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9220" name="Rectangle 20"/>
              <p:cNvSpPr>
                <a:spLocks noChangeArrowheads="1"/>
              </p:cNvSpPr>
              <p:nvPr userDrawn="1"/>
            </p:nvSpPr>
            <p:spPr bwMode="ltGray">
              <a:xfrm rot="6798887">
                <a:off x="7" y="387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9221" name="Rectangle 21"/>
              <p:cNvSpPr>
                <a:spLocks noChangeArrowheads="1"/>
              </p:cNvSpPr>
              <p:nvPr userDrawn="1"/>
            </p:nvSpPr>
            <p:spPr bwMode="ltGray">
              <a:xfrm rot="5999912">
                <a:off x="209" y="388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9222" name="Rectangle 22"/>
              <p:cNvSpPr>
                <a:spLocks noChangeArrowheads="1"/>
              </p:cNvSpPr>
              <p:nvPr userDrawn="1"/>
            </p:nvSpPr>
            <p:spPr bwMode="ltGray">
              <a:xfrm rot="5999912">
                <a:off x="183" y="388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9223" name="Rectangle 23"/>
              <p:cNvSpPr>
                <a:spLocks noChangeArrowheads="1"/>
              </p:cNvSpPr>
              <p:nvPr userDrawn="1"/>
            </p:nvSpPr>
            <p:spPr bwMode="ltGray">
              <a:xfrm rot="6250138">
                <a:off x="153" y="388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9224" name="Rectangle 24"/>
              <p:cNvSpPr>
                <a:spLocks noChangeArrowheads="1"/>
              </p:cNvSpPr>
              <p:nvPr userDrawn="1"/>
            </p:nvSpPr>
            <p:spPr bwMode="ltGray">
              <a:xfrm rot="6238076">
                <a:off x="123" y="388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9225" name="Rectangle 25"/>
              <p:cNvSpPr>
                <a:spLocks noChangeArrowheads="1"/>
              </p:cNvSpPr>
              <p:nvPr userDrawn="1"/>
            </p:nvSpPr>
            <p:spPr bwMode="ltGray">
              <a:xfrm rot="5380717">
                <a:off x="363" y="386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9226" name="Rectangle 26"/>
              <p:cNvSpPr>
                <a:spLocks noChangeArrowheads="1"/>
              </p:cNvSpPr>
              <p:nvPr userDrawn="1"/>
            </p:nvSpPr>
            <p:spPr bwMode="ltGray">
              <a:xfrm rot="5380717">
                <a:off x="333" y="3872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9227" name="Rectangle 27"/>
              <p:cNvSpPr>
                <a:spLocks noChangeArrowheads="1"/>
              </p:cNvSpPr>
              <p:nvPr userDrawn="1"/>
            </p:nvSpPr>
            <p:spPr bwMode="ltGray">
              <a:xfrm rot="5583200">
                <a:off x="303" y="387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9228" name="Rectangle 28"/>
              <p:cNvSpPr>
                <a:spLocks noChangeArrowheads="1"/>
              </p:cNvSpPr>
              <p:nvPr userDrawn="1"/>
            </p:nvSpPr>
            <p:spPr bwMode="ltGray">
              <a:xfrm rot="5737625">
                <a:off x="271" y="3882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9229" name="Rectangle 29"/>
              <p:cNvSpPr>
                <a:spLocks noChangeArrowheads="1"/>
              </p:cNvSpPr>
              <p:nvPr userDrawn="1"/>
            </p:nvSpPr>
            <p:spPr bwMode="ltGray">
              <a:xfrm rot="4715477">
                <a:off x="517" y="382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9230" name="Rectangle 30"/>
              <p:cNvSpPr>
                <a:spLocks noChangeArrowheads="1"/>
              </p:cNvSpPr>
              <p:nvPr userDrawn="1"/>
            </p:nvSpPr>
            <p:spPr bwMode="ltGray">
              <a:xfrm rot="4924949">
                <a:off x="486" y="383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9231" name="Rectangle 31"/>
              <p:cNvSpPr>
                <a:spLocks noChangeArrowheads="1"/>
              </p:cNvSpPr>
              <p:nvPr userDrawn="1"/>
            </p:nvSpPr>
            <p:spPr bwMode="ltGray">
              <a:xfrm rot="4924949">
                <a:off x="456" y="38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9232" name="Rectangle 32"/>
              <p:cNvSpPr>
                <a:spLocks noChangeArrowheads="1"/>
              </p:cNvSpPr>
              <p:nvPr userDrawn="1"/>
            </p:nvSpPr>
            <p:spPr bwMode="ltGray">
              <a:xfrm rot="5041352">
                <a:off x="427" y="3850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9233" name="Rectangle 33"/>
              <p:cNvSpPr>
                <a:spLocks noChangeArrowheads="1"/>
              </p:cNvSpPr>
              <p:nvPr userDrawn="1"/>
            </p:nvSpPr>
            <p:spPr bwMode="ltGray">
              <a:xfrm rot="3816889">
                <a:off x="664" y="376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9234" name="Rectangle 34"/>
              <p:cNvSpPr>
                <a:spLocks noChangeArrowheads="1"/>
              </p:cNvSpPr>
              <p:nvPr userDrawn="1"/>
            </p:nvSpPr>
            <p:spPr bwMode="ltGray">
              <a:xfrm rot="3816889">
                <a:off x="634" y="3780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9235" name="Rectangle 35"/>
              <p:cNvSpPr>
                <a:spLocks noChangeArrowheads="1"/>
              </p:cNvSpPr>
              <p:nvPr userDrawn="1"/>
            </p:nvSpPr>
            <p:spPr bwMode="ltGray">
              <a:xfrm rot="4104184">
                <a:off x="606" y="3790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9236" name="Rectangle 36"/>
              <p:cNvSpPr>
                <a:spLocks noChangeArrowheads="1"/>
              </p:cNvSpPr>
              <p:nvPr userDrawn="1"/>
            </p:nvSpPr>
            <p:spPr bwMode="ltGray">
              <a:xfrm rot="4325343">
                <a:off x="575" y="380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9237" name="Rectangle 37"/>
              <p:cNvSpPr>
                <a:spLocks noChangeArrowheads="1"/>
              </p:cNvSpPr>
              <p:nvPr userDrawn="1"/>
            </p:nvSpPr>
            <p:spPr bwMode="ltGray">
              <a:xfrm rot="3368036">
                <a:off x="800" y="368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9238" name="Rectangle 38"/>
              <p:cNvSpPr>
                <a:spLocks noChangeArrowheads="1"/>
              </p:cNvSpPr>
              <p:nvPr userDrawn="1"/>
            </p:nvSpPr>
            <p:spPr bwMode="ltGray">
              <a:xfrm rot="3368036">
                <a:off x="772" y="369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9239" name="Rectangle 39"/>
              <p:cNvSpPr>
                <a:spLocks noChangeArrowheads="1"/>
              </p:cNvSpPr>
              <p:nvPr userDrawn="1"/>
            </p:nvSpPr>
            <p:spPr bwMode="ltGray">
              <a:xfrm rot="3368036">
                <a:off x="746" y="3716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9240" name="Rectangle 40"/>
              <p:cNvSpPr>
                <a:spLocks noChangeArrowheads="1"/>
              </p:cNvSpPr>
              <p:nvPr userDrawn="1"/>
            </p:nvSpPr>
            <p:spPr bwMode="ltGray">
              <a:xfrm rot="3816889">
                <a:off x="717" y="373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9241" name="Rectangle 41"/>
              <p:cNvSpPr>
                <a:spLocks noChangeArrowheads="1"/>
              </p:cNvSpPr>
              <p:nvPr userDrawn="1"/>
            </p:nvSpPr>
            <p:spPr bwMode="ltGray">
              <a:xfrm rot="2302266">
                <a:off x="923" y="358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9242" name="Rectangle 42"/>
              <p:cNvSpPr>
                <a:spLocks noChangeArrowheads="1"/>
              </p:cNvSpPr>
              <p:nvPr userDrawn="1"/>
            </p:nvSpPr>
            <p:spPr bwMode="ltGray">
              <a:xfrm rot="2302266">
                <a:off x="899" y="360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9243" name="Rectangle 43"/>
              <p:cNvSpPr>
                <a:spLocks noChangeArrowheads="1"/>
              </p:cNvSpPr>
              <p:nvPr userDrawn="1"/>
            </p:nvSpPr>
            <p:spPr bwMode="ltGray">
              <a:xfrm rot="2707562">
                <a:off x="876" y="362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9244" name="Rectangle 44"/>
              <p:cNvSpPr>
                <a:spLocks noChangeArrowheads="1"/>
              </p:cNvSpPr>
              <p:nvPr userDrawn="1"/>
            </p:nvSpPr>
            <p:spPr bwMode="ltGray">
              <a:xfrm rot="2707562">
                <a:off x="850" y="364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9245" name="Rectangle 45"/>
              <p:cNvSpPr>
                <a:spLocks noChangeArrowheads="1"/>
              </p:cNvSpPr>
              <p:nvPr userDrawn="1"/>
            </p:nvSpPr>
            <p:spPr bwMode="ltGray">
              <a:xfrm rot="1525830">
                <a:off x="1027" y="3473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9246" name="Rectangle 46"/>
              <p:cNvSpPr>
                <a:spLocks noChangeArrowheads="1"/>
              </p:cNvSpPr>
              <p:nvPr userDrawn="1"/>
            </p:nvSpPr>
            <p:spPr bwMode="ltGray">
              <a:xfrm rot="1525830">
                <a:off x="1009" y="349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9247" name="Rectangle 47"/>
              <p:cNvSpPr>
                <a:spLocks noChangeArrowheads="1"/>
              </p:cNvSpPr>
              <p:nvPr userDrawn="1"/>
            </p:nvSpPr>
            <p:spPr bwMode="ltGray">
              <a:xfrm rot="1788117">
                <a:off x="990" y="351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9248" name="Rectangle 48"/>
              <p:cNvSpPr>
                <a:spLocks noChangeArrowheads="1"/>
              </p:cNvSpPr>
              <p:nvPr userDrawn="1"/>
            </p:nvSpPr>
            <p:spPr bwMode="ltGray">
              <a:xfrm rot="1788117">
                <a:off x="969" y="354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9249" name="Rectangle 49"/>
              <p:cNvSpPr>
                <a:spLocks noChangeArrowheads="1"/>
              </p:cNvSpPr>
              <p:nvPr userDrawn="1"/>
            </p:nvSpPr>
            <p:spPr bwMode="ltGray">
              <a:xfrm rot="841630">
                <a:off x="1113" y="3355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9250" name="Rectangle 50"/>
              <p:cNvSpPr>
                <a:spLocks noChangeArrowheads="1"/>
              </p:cNvSpPr>
              <p:nvPr userDrawn="1"/>
            </p:nvSpPr>
            <p:spPr bwMode="ltGray">
              <a:xfrm rot="841630">
                <a:off x="1100" y="337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9251" name="Rectangle 51"/>
              <p:cNvSpPr>
                <a:spLocks noChangeArrowheads="1"/>
              </p:cNvSpPr>
              <p:nvPr userDrawn="1"/>
            </p:nvSpPr>
            <p:spPr bwMode="ltGray">
              <a:xfrm rot="1308689">
                <a:off x="1086" y="340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9252" name="Rectangle 52"/>
              <p:cNvSpPr>
                <a:spLocks noChangeArrowheads="1"/>
              </p:cNvSpPr>
              <p:nvPr userDrawn="1"/>
            </p:nvSpPr>
            <p:spPr bwMode="ltGray">
              <a:xfrm rot="1308689">
                <a:off x="1064" y="3425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9253" name="Rectangle 53"/>
              <p:cNvSpPr>
                <a:spLocks noChangeArrowheads="1"/>
              </p:cNvSpPr>
              <p:nvPr userDrawn="1"/>
            </p:nvSpPr>
            <p:spPr bwMode="ltGray">
              <a:xfrm rot="469913">
                <a:off x="1172" y="3225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9254" name="Rectangle 54"/>
              <p:cNvSpPr>
                <a:spLocks noChangeArrowheads="1"/>
              </p:cNvSpPr>
              <p:nvPr userDrawn="1"/>
            </p:nvSpPr>
            <p:spPr bwMode="ltGray">
              <a:xfrm rot="559869">
                <a:off x="1162" y="3250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9255" name="Rectangle 55"/>
              <p:cNvSpPr>
                <a:spLocks noChangeArrowheads="1"/>
              </p:cNvSpPr>
              <p:nvPr userDrawn="1"/>
            </p:nvSpPr>
            <p:spPr bwMode="ltGray">
              <a:xfrm rot="734079">
                <a:off x="1154" y="327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9256" name="Rectangle 56"/>
              <p:cNvSpPr>
                <a:spLocks noChangeArrowheads="1"/>
              </p:cNvSpPr>
              <p:nvPr userDrawn="1"/>
            </p:nvSpPr>
            <p:spPr bwMode="ltGray">
              <a:xfrm rot="734079">
                <a:off x="1141" y="330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9257" name="Rectangle 57"/>
              <p:cNvSpPr>
                <a:spLocks noChangeArrowheads="1"/>
              </p:cNvSpPr>
              <p:nvPr userDrawn="1"/>
            </p:nvSpPr>
            <p:spPr bwMode="ltGray">
              <a:xfrm rot="-293905">
                <a:off x="1211" y="309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9258" name="Rectangle 58"/>
              <p:cNvSpPr>
                <a:spLocks noChangeArrowheads="1"/>
              </p:cNvSpPr>
              <p:nvPr userDrawn="1"/>
            </p:nvSpPr>
            <p:spPr bwMode="ltGray">
              <a:xfrm rot="-8">
                <a:off x="1201" y="3122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9259" name="Rectangle 59"/>
              <p:cNvSpPr>
                <a:spLocks noChangeArrowheads="1"/>
              </p:cNvSpPr>
              <p:nvPr userDrawn="1"/>
            </p:nvSpPr>
            <p:spPr bwMode="ltGray">
              <a:xfrm rot="-8">
                <a:off x="1200" y="3147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9260" name="Rectangle 60"/>
              <p:cNvSpPr>
                <a:spLocks noChangeArrowheads="1"/>
              </p:cNvSpPr>
              <p:nvPr userDrawn="1"/>
            </p:nvSpPr>
            <p:spPr bwMode="ltGray">
              <a:xfrm rot="214188">
                <a:off x="1189" y="3173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9261" name="Rectangle 61"/>
              <p:cNvSpPr>
                <a:spLocks noChangeArrowheads="1"/>
              </p:cNvSpPr>
              <p:nvPr userDrawn="1"/>
            </p:nvSpPr>
            <p:spPr bwMode="ltGray">
              <a:xfrm rot="-682388">
                <a:off x="1219" y="296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9262" name="Rectangle 62"/>
              <p:cNvSpPr>
                <a:spLocks noChangeArrowheads="1"/>
              </p:cNvSpPr>
              <p:nvPr userDrawn="1"/>
            </p:nvSpPr>
            <p:spPr bwMode="ltGray">
              <a:xfrm rot="-480400">
                <a:off x="1220" y="2991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9263" name="Rectangle 63"/>
              <p:cNvSpPr>
                <a:spLocks noChangeArrowheads="1"/>
              </p:cNvSpPr>
              <p:nvPr userDrawn="1"/>
            </p:nvSpPr>
            <p:spPr bwMode="ltGray">
              <a:xfrm rot="-480400">
                <a:off x="1220" y="301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9264" name="Rectangle 64"/>
              <p:cNvSpPr>
                <a:spLocks noChangeArrowheads="1"/>
              </p:cNvSpPr>
              <p:nvPr userDrawn="1"/>
            </p:nvSpPr>
            <p:spPr bwMode="ltGray">
              <a:xfrm rot="-270546">
                <a:off x="1219" y="3041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9265" name="Rectangle 65"/>
              <p:cNvSpPr>
                <a:spLocks noChangeArrowheads="1"/>
              </p:cNvSpPr>
              <p:nvPr userDrawn="1"/>
            </p:nvSpPr>
            <p:spPr bwMode="ltGray">
              <a:xfrm rot="-1132286">
                <a:off x="1207" y="2843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9266" name="Rectangle 66"/>
              <p:cNvSpPr>
                <a:spLocks noChangeArrowheads="1"/>
              </p:cNvSpPr>
              <p:nvPr userDrawn="1"/>
            </p:nvSpPr>
            <p:spPr bwMode="ltGray">
              <a:xfrm rot="-969272">
                <a:off x="1213" y="286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9267" name="Rectangle 67"/>
              <p:cNvSpPr>
                <a:spLocks noChangeArrowheads="1"/>
              </p:cNvSpPr>
              <p:nvPr userDrawn="1"/>
            </p:nvSpPr>
            <p:spPr bwMode="ltGray">
              <a:xfrm rot="-969272">
                <a:off x="1216" y="288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9268" name="Rectangle 68"/>
              <p:cNvSpPr>
                <a:spLocks noChangeArrowheads="1"/>
              </p:cNvSpPr>
              <p:nvPr userDrawn="1"/>
            </p:nvSpPr>
            <p:spPr bwMode="ltGray">
              <a:xfrm rot="-806259">
                <a:off x="1219" y="291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9269" name="Rectangle 69"/>
              <p:cNvSpPr>
                <a:spLocks noChangeArrowheads="1"/>
              </p:cNvSpPr>
              <p:nvPr userDrawn="1"/>
            </p:nvSpPr>
            <p:spPr bwMode="ltGray">
              <a:xfrm rot="-1543941">
                <a:off x="1165" y="272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9270" name="Rectangle 70"/>
              <p:cNvSpPr>
                <a:spLocks noChangeArrowheads="1"/>
              </p:cNvSpPr>
              <p:nvPr userDrawn="1"/>
            </p:nvSpPr>
            <p:spPr bwMode="ltGray">
              <a:xfrm rot="-1341953">
                <a:off x="1176" y="2752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9271" name="Rectangle 71"/>
              <p:cNvSpPr>
                <a:spLocks noChangeArrowheads="1"/>
              </p:cNvSpPr>
              <p:nvPr userDrawn="1"/>
            </p:nvSpPr>
            <p:spPr bwMode="ltGray">
              <a:xfrm rot="-1341953">
                <a:off x="1184" y="277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9272" name="Rectangle 72"/>
              <p:cNvSpPr>
                <a:spLocks noChangeArrowheads="1"/>
              </p:cNvSpPr>
              <p:nvPr userDrawn="1"/>
            </p:nvSpPr>
            <p:spPr bwMode="ltGray">
              <a:xfrm rot="-1341953">
                <a:off x="1194" y="279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9273" name="Rectangle 73"/>
              <p:cNvSpPr>
                <a:spLocks noChangeArrowheads="1"/>
              </p:cNvSpPr>
              <p:nvPr userDrawn="1"/>
            </p:nvSpPr>
            <p:spPr bwMode="ltGray">
              <a:xfrm rot="-1928746">
                <a:off x="1101" y="262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9274" name="Rectangle 74"/>
              <p:cNvSpPr>
                <a:spLocks noChangeArrowheads="1"/>
              </p:cNvSpPr>
              <p:nvPr userDrawn="1"/>
            </p:nvSpPr>
            <p:spPr bwMode="ltGray">
              <a:xfrm rot="-1844175">
                <a:off x="1114" y="264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9275" name="Rectangle 75"/>
              <p:cNvSpPr>
                <a:spLocks noChangeArrowheads="1"/>
              </p:cNvSpPr>
              <p:nvPr userDrawn="1"/>
            </p:nvSpPr>
            <p:spPr bwMode="ltGray">
              <a:xfrm rot="-1752383">
                <a:off x="1129" y="266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9276" name="Rectangle 76"/>
              <p:cNvSpPr>
                <a:spLocks noChangeArrowheads="1"/>
              </p:cNvSpPr>
              <p:nvPr userDrawn="1"/>
            </p:nvSpPr>
            <p:spPr bwMode="ltGray">
              <a:xfrm rot="-1752383">
                <a:off x="1142" y="268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9277" name="Rectangle 77"/>
              <p:cNvSpPr>
                <a:spLocks noChangeArrowheads="1"/>
              </p:cNvSpPr>
              <p:nvPr userDrawn="1"/>
            </p:nvSpPr>
            <p:spPr bwMode="ltGray">
              <a:xfrm rot="-2466736">
                <a:off x="1014" y="253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9278" name="Rectangle 78"/>
              <p:cNvSpPr>
                <a:spLocks noChangeArrowheads="1"/>
              </p:cNvSpPr>
              <p:nvPr userDrawn="1"/>
            </p:nvSpPr>
            <p:spPr bwMode="ltGray">
              <a:xfrm rot="-2466736">
                <a:off x="1035" y="255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9279" name="Rectangle 79"/>
              <p:cNvSpPr>
                <a:spLocks noChangeArrowheads="1"/>
              </p:cNvSpPr>
              <p:nvPr userDrawn="1"/>
            </p:nvSpPr>
            <p:spPr bwMode="ltGray">
              <a:xfrm rot="-2466736">
                <a:off x="1050" y="257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9280" name="Rectangle 80"/>
              <p:cNvSpPr>
                <a:spLocks noChangeArrowheads="1"/>
              </p:cNvSpPr>
              <p:nvPr userDrawn="1"/>
            </p:nvSpPr>
            <p:spPr bwMode="ltGray">
              <a:xfrm rot="-2342866">
                <a:off x="1068" y="2590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9281" name="Freeform 81"/>
              <p:cNvSpPr>
                <a:spLocks/>
              </p:cNvSpPr>
              <p:nvPr userDrawn="1"/>
            </p:nvSpPr>
            <p:spPr bwMode="ltGray">
              <a:xfrm>
                <a:off x="486" y="2563"/>
                <a:ext cx="180" cy="151"/>
              </a:xfrm>
              <a:custGeom>
                <a:avLst/>
                <a:gdLst/>
                <a:ahLst/>
                <a:cxnLst>
                  <a:cxn ang="0">
                    <a:pos x="0" y="144"/>
                  </a:cxn>
                  <a:cxn ang="0">
                    <a:pos x="28" y="147"/>
                  </a:cxn>
                  <a:cxn ang="0">
                    <a:pos x="64" y="46"/>
                  </a:cxn>
                  <a:cxn ang="0">
                    <a:pos x="94" y="151"/>
                  </a:cxn>
                  <a:cxn ang="0">
                    <a:pos x="129" y="151"/>
                  </a:cxn>
                  <a:cxn ang="0">
                    <a:pos x="180" y="9"/>
                  </a:cxn>
                  <a:cxn ang="0">
                    <a:pos x="148" y="10"/>
                  </a:cxn>
                  <a:cxn ang="0">
                    <a:pos x="112" y="112"/>
                  </a:cxn>
                  <a:cxn ang="0">
                    <a:pos x="79" y="0"/>
                  </a:cxn>
                  <a:cxn ang="0">
                    <a:pos x="48" y="0"/>
                  </a:cxn>
                  <a:cxn ang="0">
                    <a:pos x="0" y="144"/>
                  </a:cxn>
                </a:cxnLst>
                <a:rect l="0" t="0" r="r" b="b"/>
                <a:pathLst>
                  <a:path w="180" h="151">
                    <a:moveTo>
                      <a:pt x="0" y="144"/>
                    </a:moveTo>
                    <a:lnTo>
                      <a:pt x="28" y="147"/>
                    </a:lnTo>
                    <a:lnTo>
                      <a:pt x="64" y="46"/>
                    </a:lnTo>
                    <a:lnTo>
                      <a:pt x="94" y="151"/>
                    </a:lnTo>
                    <a:lnTo>
                      <a:pt x="129" y="151"/>
                    </a:lnTo>
                    <a:lnTo>
                      <a:pt x="180" y="9"/>
                    </a:lnTo>
                    <a:lnTo>
                      <a:pt x="148" y="10"/>
                    </a:lnTo>
                    <a:lnTo>
                      <a:pt x="112" y="112"/>
                    </a:lnTo>
                    <a:lnTo>
                      <a:pt x="79" y="0"/>
                    </a:lnTo>
                    <a:lnTo>
                      <a:pt x="48" y="0"/>
                    </a:lnTo>
                    <a:lnTo>
                      <a:pt x="0" y="144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9282" name="Rectangle 82"/>
              <p:cNvSpPr>
                <a:spLocks noChangeArrowheads="1"/>
              </p:cNvSpPr>
              <p:nvPr userDrawn="1"/>
            </p:nvSpPr>
            <p:spPr bwMode="ltGray">
              <a:xfrm rot="6575641">
                <a:off x="-217" y="3138"/>
                <a:ext cx="122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9283" name="Rectangle 83"/>
              <p:cNvSpPr>
                <a:spLocks noChangeArrowheads="1"/>
              </p:cNvSpPr>
              <p:nvPr userDrawn="1"/>
            </p:nvSpPr>
            <p:spPr bwMode="ltGray">
              <a:xfrm rot="238799">
                <a:off x="4" y="3146"/>
                <a:ext cx="103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9284" name="Rectangle 84"/>
              <p:cNvSpPr>
                <a:spLocks noChangeArrowheads="1"/>
              </p:cNvSpPr>
              <p:nvPr userDrawn="1"/>
            </p:nvSpPr>
            <p:spPr bwMode="ltGray">
              <a:xfrm rot="-2957028">
                <a:off x="907" y="2472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9285" name="Rectangle 85"/>
              <p:cNvSpPr>
                <a:spLocks noChangeArrowheads="1"/>
              </p:cNvSpPr>
              <p:nvPr userDrawn="1"/>
            </p:nvSpPr>
            <p:spPr bwMode="ltGray">
              <a:xfrm rot="-2957028">
                <a:off x="930" y="248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9286" name="Rectangle 86"/>
              <p:cNvSpPr>
                <a:spLocks noChangeArrowheads="1"/>
              </p:cNvSpPr>
              <p:nvPr userDrawn="1"/>
            </p:nvSpPr>
            <p:spPr bwMode="ltGray">
              <a:xfrm rot="-2957028">
                <a:off x="954" y="249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9287" name="Rectangle 87"/>
              <p:cNvSpPr>
                <a:spLocks noChangeArrowheads="1"/>
              </p:cNvSpPr>
              <p:nvPr userDrawn="1"/>
            </p:nvSpPr>
            <p:spPr bwMode="ltGray">
              <a:xfrm rot="-2661033">
                <a:off x="974" y="2509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9288" name="Rectangle 88"/>
              <p:cNvSpPr>
                <a:spLocks noChangeArrowheads="1"/>
              </p:cNvSpPr>
              <p:nvPr userDrawn="1"/>
            </p:nvSpPr>
            <p:spPr bwMode="ltGray">
              <a:xfrm rot="-3638503">
                <a:off x="788" y="242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9289" name="Rectangle 89"/>
              <p:cNvSpPr>
                <a:spLocks noChangeArrowheads="1"/>
              </p:cNvSpPr>
              <p:nvPr userDrawn="1"/>
            </p:nvSpPr>
            <p:spPr bwMode="ltGray">
              <a:xfrm rot="-3638503">
                <a:off x="815" y="243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9290" name="Rectangle 90"/>
              <p:cNvSpPr>
                <a:spLocks noChangeArrowheads="1"/>
              </p:cNvSpPr>
              <p:nvPr userDrawn="1"/>
            </p:nvSpPr>
            <p:spPr bwMode="ltGray">
              <a:xfrm rot="-3514633">
                <a:off x="837" y="2440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9291" name="Rectangle 91"/>
              <p:cNvSpPr>
                <a:spLocks noChangeArrowheads="1"/>
              </p:cNvSpPr>
              <p:nvPr userDrawn="1"/>
            </p:nvSpPr>
            <p:spPr bwMode="ltGray">
              <a:xfrm rot="-3220799">
                <a:off x="862" y="2452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9292" name="Rectangle 92"/>
              <p:cNvSpPr>
                <a:spLocks noChangeArrowheads="1"/>
              </p:cNvSpPr>
              <p:nvPr userDrawn="1"/>
            </p:nvSpPr>
            <p:spPr bwMode="ltGray">
              <a:xfrm rot="-4338250">
                <a:off x="649" y="239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9293" name="Rectangle 93"/>
              <p:cNvSpPr>
                <a:spLocks noChangeArrowheads="1"/>
              </p:cNvSpPr>
              <p:nvPr userDrawn="1"/>
            </p:nvSpPr>
            <p:spPr bwMode="ltGray">
              <a:xfrm rot="-4250359">
                <a:off x="677" y="2402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9294" name="Rectangle 94"/>
              <p:cNvSpPr>
                <a:spLocks noChangeArrowheads="1"/>
              </p:cNvSpPr>
              <p:nvPr userDrawn="1"/>
            </p:nvSpPr>
            <p:spPr bwMode="ltGray">
              <a:xfrm rot="-4250359">
                <a:off x="708" y="240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9295" name="Rectangle 95"/>
              <p:cNvSpPr>
                <a:spLocks noChangeArrowheads="1"/>
              </p:cNvSpPr>
              <p:nvPr userDrawn="1"/>
            </p:nvSpPr>
            <p:spPr bwMode="ltGray">
              <a:xfrm rot="-3989246">
                <a:off x="738" y="241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9296" name="Rectangle 96"/>
              <p:cNvSpPr>
                <a:spLocks noChangeArrowheads="1"/>
              </p:cNvSpPr>
              <p:nvPr userDrawn="1"/>
            </p:nvSpPr>
            <p:spPr bwMode="ltGray">
              <a:xfrm rot="-4862215">
                <a:off x="503" y="239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9297" name="Rectangle 97"/>
              <p:cNvSpPr>
                <a:spLocks noChangeArrowheads="1"/>
              </p:cNvSpPr>
              <p:nvPr userDrawn="1"/>
            </p:nvSpPr>
            <p:spPr bwMode="ltGray">
              <a:xfrm rot="-4673370">
                <a:off x="534" y="2392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9298" name="Rectangle 98"/>
              <p:cNvSpPr>
                <a:spLocks noChangeArrowheads="1"/>
              </p:cNvSpPr>
              <p:nvPr userDrawn="1"/>
            </p:nvSpPr>
            <p:spPr bwMode="ltGray">
              <a:xfrm rot="-4646721">
                <a:off x="563" y="239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9299" name="Rectangle 99"/>
              <p:cNvSpPr>
                <a:spLocks noChangeArrowheads="1"/>
              </p:cNvSpPr>
              <p:nvPr userDrawn="1"/>
            </p:nvSpPr>
            <p:spPr bwMode="ltGray">
              <a:xfrm rot="-4580623">
                <a:off x="595" y="239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9300" name="Rectangle 100"/>
              <p:cNvSpPr>
                <a:spLocks noChangeArrowheads="1"/>
              </p:cNvSpPr>
              <p:nvPr userDrawn="1"/>
            </p:nvSpPr>
            <p:spPr bwMode="ltGray">
              <a:xfrm rot="-5195129">
                <a:off x="355" y="241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9301" name="Rectangle 101"/>
              <p:cNvSpPr>
                <a:spLocks noChangeArrowheads="1"/>
              </p:cNvSpPr>
              <p:nvPr userDrawn="1"/>
            </p:nvSpPr>
            <p:spPr bwMode="ltGray">
              <a:xfrm rot="-5360484">
                <a:off x="385" y="240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9302" name="Rectangle 102"/>
              <p:cNvSpPr>
                <a:spLocks noChangeArrowheads="1"/>
              </p:cNvSpPr>
              <p:nvPr userDrawn="1"/>
            </p:nvSpPr>
            <p:spPr bwMode="ltGray">
              <a:xfrm rot="-5288939">
                <a:off x="419" y="240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9303" name="Rectangle 103"/>
              <p:cNvSpPr>
                <a:spLocks noChangeArrowheads="1"/>
              </p:cNvSpPr>
              <p:nvPr userDrawn="1"/>
            </p:nvSpPr>
            <p:spPr bwMode="ltGray">
              <a:xfrm rot="-5164854">
                <a:off x="449" y="2400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9304" name="Rectangle 104"/>
              <p:cNvSpPr>
                <a:spLocks noChangeArrowheads="1"/>
              </p:cNvSpPr>
              <p:nvPr userDrawn="1"/>
            </p:nvSpPr>
            <p:spPr bwMode="ltGray">
              <a:xfrm rot="-6132163">
                <a:off x="206" y="245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9305" name="Rectangle 105"/>
              <p:cNvSpPr>
                <a:spLocks noChangeArrowheads="1"/>
              </p:cNvSpPr>
              <p:nvPr userDrawn="1"/>
            </p:nvSpPr>
            <p:spPr bwMode="ltGray">
              <a:xfrm rot="-6220433">
                <a:off x="237" y="24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9306" name="Rectangle 106"/>
              <p:cNvSpPr>
                <a:spLocks noChangeArrowheads="1"/>
              </p:cNvSpPr>
              <p:nvPr userDrawn="1"/>
            </p:nvSpPr>
            <p:spPr bwMode="ltGray">
              <a:xfrm rot="-6110943">
                <a:off x="266" y="243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9307" name="Rectangle 107"/>
              <p:cNvSpPr>
                <a:spLocks noChangeArrowheads="1"/>
              </p:cNvSpPr>
              <p:nvPr userDrawn="1"/>
            </p:nvSpPr>
            <p:spPr bwMode="ltGray">
              <a:xfrm rot="-5919570">
                <a:off x="293" y="242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9308" name="Rectangle 108"/>
              <p:cNvSpPr>
                <a:spLocks noChangeArrowheads="1"/>
              </p:cNvSpPr>
              <p:nvPr userDrawn="1"/>
            </p:nvSpPr>
            <p:spPr bwMode="ltGray">
              <a:xfrm rot="-7376291">
                <a:off x="6" y="25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9309" name="Rectangle 109"/>
              <p:cNvSpPr>
                <a:spLocks noChangeArrowheads="1"/>
              </p:cNvSpPr>
              <p:nvPr userDrawn="1"/>
            </p:nvSpPr>
            <p:spPr bwMode="ltGray">
              <a:xfrm rot="-7168347">
                <a:off x="65" y="2516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9310" name="Rectangle 110"/>
              <p:cNvSpPr>
                <a:spLocks noChangeArrowheads="1"/>
              </p:cNvSpPr>
              <p:nvPr userDrawn="1"/>
            </p:nvSpPr>
            <p:spPr bwMode="ltGray">
              <a:xfrm rot="-6802416">
                <a:off x="92" y="250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9311" name="Rectangle 111"/>
              <p:cNvSpPr>
                <a:spLocks noChangeArrowheads="1"/>
              </p:cNvSpPr>
              <p:nvPr userDrawn="1"/>
            </p:nvSpPr>
            <p:spPr bwMode="ltGray">
              <a:xfrm rot="-6802416">
                <a:off x="119" y="249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9312" name="Rectangle 112"/>
              <p:cNvSpPr>
                <a:spLocks noChangeArrowheads="1"/>
              </p:cNvSpPr>
              <p:nvPr userDrawn="1"/>
            </p:nvSpPr>
            <p:spPr bwMode="ltGray">
              <a:xfrm rot="-6457704">
                <a:off x="150" y="247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9313" name="Rectangle 113"/>
              <p:cNvSpPr>
                <a:spLocks noChangeArrowheads="1"/>
              </p:cNvSpPr>
              <p:nvPr userDrawn="1"/>
            </p:nvSpPr>
            <p:spPr bwMode="ltGray">
              <a:xfrm rot="-1876771">
                <a:off x="0" y="3363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9314" name="Rectangle 114"/>
              <p:cNvSpPr>
                <a:spLocks noChangeArrowheads="1"/>
              </p:cNvSpPr>
              <p:nvPr userDrawn="1"/>
            </p:nvSpPr>
            <p:spPr bwMode="ltGray">
              <a:xfrm rot="3283992">
                <a:off x="511" y="3478"/>
                <a:ext cx="24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9315" name="Rectangle 115"/>
              <p:cNvSpPr>
                <a:spLocks noChangeArrowheads="1"/>
              </p:cNvSpPr>
              <p:nvPr userDrawn="1"/>
            </p:nvSpPr>
            <p:spPr bwMode="ltGray">
              <a:xfrm rot="3283992">
                <a:off x="35" y="2798"/>
                <a:ext cx="24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9316" name="Rectangle 116"/>
              <p:cNvSpPr>
                <a:spLocks noChangeArrowheads="1"/>
              </p:cNvSpPr>
              <p:nvPr userDrawn="1"/>
            </p:nvSpPr>
            <p:spPr bwMode="ltGray">
              <a:xfrm rot="-1876771">
                <a:off x="700" y="2851"/>
                <a:ext cx="31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9317" name="Rectangle 117"/>
              <p:cNvSpPr>
                <a:spLocks noChangeArrowheads="1"/>
              </p:cNvSpPr>
              <p:nvPr userDrawn="1"/>
            </p:nvSpPr>
            <p:spPr bwMode="ltGray">
              <a:xfrm rot="5908516">
                <a:off x="200" y="3915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9318" name="Rectangle 118"/>
              <p:cNvSpPr>
                <a:spLocks noChangeArrowheads="1"/>
              </p:cNvSpPr>
              <p:nvPr userDrawn="1"/>
            </p:nvSpPr>
            <p:spPr bwMode="ltGray">
              <a:xfrm rot="6683973">
                <a:off x="45" y="3915"/>
                <a:ext cx="144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9319" name="Rectangle 119"/>
              <p:cNvSpPr>
                <a:spLocks noChangeArrowheads="1"/>
              </p:cNvSpPr>
              <p:nvPr userDrawn="1"/>
            </p:nvSpPr>
            <p:spPr bwMode="ltGray">
              <a:xfrm rot="5245609">
                <a:off x="361" y="3893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9320" name="Rectangle 120"/>
              <p:cNvSpPr>
                <a:spLocks noChangeArrowheads="1"/>
              </p:cNvSpPr>
              <p:nvPr userDrawn="1"/>
            </p:nvSpPr>
            <p:spPr bwMode="ltGray">
              <a:xfrm rot="4500520">
                <a:off x="522" y="3847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9321" name="Rectangle 121"/>
              <p:cNvSpPr>
                <a:spLocks noChangeArrowheads="1"/>
              </p:cNvSpPr>
              <p:nvPr userDrawn="1"/>
            </p:nvSpPr>
            <p:spPr bwMode="ltGray">
              <a:xfrm rot="3805227">
                <a:off x="670" y="3778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9322" name="Rectangle 122"/>
              <p:cNvSpPr>
                <a:spLocks noChangeArrowheads="1"/>
              </p:cNvSpPr>
              <p:nvPr userDrawn="1"/>
            </p:nvSpPr>
            <p:spPr bwMode="ltGray">
              <a:xfrm rot="3060138">
                <a:off x="813" y="3688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9323" name="Rectangle 123"/>
              <p:cNvSpPr>
                <a:spLocks noChangeArrowheads="1"/>
              </p:cNvSpPr>
              <p:nvPr userDrawn="1"/>
            </p:nvSpPr>
            <p:spPr bwMode="ltGray">
              <a:xfrm rot="2090281">
                <a:off x="938" y="3582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9324" name="Rectangle 124"/>
              <p:cNvSpPr>
                <a:spLocks noChangeArrowheads="1"/>
              </p:cNvSpPr>
              <p:nvPr userDrawn="1"/>
            </p:nvSpPr>
            <p:spPr bwMode="ltGray">
              <a:xfrm rot="-7168347">
                <a:off x="-18" y="2506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9325" name="Rectangle 125"/>
              <p:cNvSpPr>
                <a:spLocks noChangeArrowheads="1"/>
              </p:cNvSpPr>
              <p:nvPr userDrawn="1"/>
            </p:nvSpPr>
            <p:spPr bwMode="ltGray">
              <a:xfrm rot="-6406501">
                <a:off x="136" y="2433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9326" name="Rectangle 126"/>
              <p:cNvSpPr>
                <a:spLocks noChangeArrowheads="1"/>
              </p:cNvSpPr>
              <p:nvPr userDrawn="1"/>
            </p:nvSpPr>
            <p:spPr bwMode="ltGray">
              <a:xfrm rot="-4970620">
                <a:off x="447" y="2364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9327" name="Rectangle 127"/>
              <p:cNvSpPr>
                <a:spLocks noChangeArrowheads="1"/>
              </p:cNvSpPr>
              <p:nvPr userDrawn="1"/>
            </p:nvSpPr>
            <p:spPr bwMode="ltGray">
              <a:xfrm rot="-4298502">
                <a:off x="597" y="2360"/>
                <a:ext cx="150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9328" name="Rectangle 128"/>
              <p:cNvSpPr>
                <a:spLocks noChangeArrowheads="1"/>
              </p:cNvSpPr>
              <p:nvPr userDrawn="1"/>
            </p:nvSpPr>
            <p:spPr bwMode="ltGray">
              <a:xfrm rot="-3676305">
                <a:off x="739" y="2386"/>
                <a:ext cx="15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9329" name="Rectangle 129"/>
              <p:cNvSpPr>
                <a:spLocks noChangeArrowheads="1"/>
              </p:cNvSpPr>
              <p:nvPr userDrawn="1"/>
            </p:nvSpPr>
            <p:spPr bwMode="ltGray">
              <a:xfrm rot="-3188616">
                <a:off x="869" y="2430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9330" name="Rectangle 130"/>
              <p:cNvSpPr>
                <a:spLocks noChangeArrowheads="1"/>
              </p:cNvSpPr>
              <p:nvPr userDrawn="1"/>
            </p:nvSpPr>
            <p:spPr bwMode="ltGray">
              <a:xfrm rot="-2610246">
                <a:off x="984" y="2497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9331" name="Rectangle 131"/>
              <p:cNvSpPr>
                <a:spLocks noChangeArrowheads="1"/>
              </p:cNvSpPr>
              <p:nvPr userDrawn="1"/>
            </p:nvSpPr>
            <p:spPr bwMode="ltGray">
              <a:xfrm rot="-2190008">
                <a:off x="1075" y="2585"/>
                <a:ext cx="17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9332" name="Rectangle 132"/>
              <p:cNvSpPr>
                <a:spLocks noChangeArrowheads="1"/>
              </p:cNvSpPr>
              <p:nvPr userDrawn="1"/>
            </p:nvSpPr>
            <p:spPr bwMode="ltGray">
              <a:xfrm rot="-1728558">
                <a:off x="1147" y="2688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9333" name="Rectangle 133"/>
              <p:cNvSpPr>
                <a:spLocks noChangeArrowheads="1"/>
              </p:cNvSpPr>
              <p:nvPr userDrawn="1"/>
            </p:nvSpPr>
            <p:spPr bwMode="ltGray">
              <a:xfrm rot="-1172118">
                <a:off x="1198" y="2805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9334" name="Rectangle 134"/>
              <p:cNvSpPr>
                <a:spLocks noChangeArrowheads="1"/>
              </p:cNvSpPr>
              <p:nvPr userDrawn="1"/>
            </p:nvSpPr>
            <p:spPr bwMode="ltGray">
              <a:xfrm rot="-753845">
                <a:off x="1218" y="2930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9335" name="Rectangle 135"/>
              <p:cNvSpPr>
                <a:spLocks noChangeArrowheads="1"/>
              </p:cNvSpPr>
              <p:nvPr userDrawn="1"/>
            </p:nvSpPr>
            <p:spPr bwMode="ltGray">
              <a:xfrm rot="-287823">
                <a:off x="1213" y="3066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9336" name="Rectangle 136"/>
              <p:cNvSpPr>
                <a:spLocks noChangeArrowheads="1"/>
              </p:cNvSpPr>
              <p:nvPr userDrawn="1"/>
            </p:nvSpPr>
            <p:spPr bwMode="ltGray">
              <a:xfrm rot="696741">
                <a:off x="1126" y="3337"/>
                <a:ext cx="150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9337" name="Rectangle 137"/>
              <p:cNvSpPr>
                <a:spLocks noChangeArrowheads="1"/>
              </p:cNvSpPr>
              <p:nvPr userDrawn="1"/>
            </p:nvSpPr>
            <p:spPr bwMode="ltGray">
              <a:xfrm rot="1529990">
                <a:off x="1041" y="3465"/>
                <a:ext cx="140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9338" name="Freeform 138"/>
              <p:cNvSpPr>
                <a:spLocks/>
              </p:cNvSpPr>
              <p:nvPr userDrawn="1"/>
            </p:nvSpPr>
            <p:spPr bwMode="ltGray">
              <a:xfrm>
                <a:off x="850" y="3136"/>
                <a:ext cx="204" cy="120"/>
              </a:xfrm>
              <a:custGeom>
                <a:avLst/>
                <a:gdLst/>
                <a:ahLst/>
                <a:cxnLst>
                  <a:cxn ang="0">
                    <a:pos x="168" y="120"/>
                  </a:cxn>
                  <a:cxn ang="0">
                    <a:pos x="204" y="12"/>
                  </a:cxn>
                  <a:cxn ang="0">
                    <a:pos x="42" y="0"/>
                  </a:cxn>
                  <a:cxn ang="0">
                    <a:pos x="0" y="108"/>
                  </a:cxn>
                  <a:cxn ang="0">
                    <a:pos x="30" y="114"/>
                  </a:cxn>
                  <a:cxn ang="0">
                    <a:pos x="60" y="30"/>
                  </a:cxn>
                  <a:cxn ang="0">
                    <a:pos x="102" y="36"/>
                  </a:cxn>
                  <a:cxn ang="0">
                    <a:pos x="78" y="108"/>
                  </a:cxn>
                  <a:cxn ang="0">
                    <a:pos x="102" y="108"/>
                  </a:cxn>
                  <a:cxn ang="0">
                    <a:pos x="132" y="36"/>
                  </a:cxn>
                  <a:cxn ang="0">
                    <a:pos x="162" y="36"/>
                  </a:cxn>
                  <a:cxn ang="0">
                    <a:pos x="138" y="114"/>
                  </a:cxn>
                  <a:cxn ang="0">
                    <a:pos x="168" y="120"/>
                  </a:cxn>
                </a:cxnLst>
                <a:rect l="0" t="0" r="r" b="b"/>
                <a:pathLst>
                  <a:path w="204" h="120">
                    <a:moveTo>
                      <a:pt x="168" y="120"/>
                    </a:moveTo>
                    <a:lnTo>
                      <a:pt x="204" y="12"/>
                    </a:lnTo>
                    <a:lnTo>
                      <a:pt x="42" y="0"/>
                    </a:lnTo>
                    <a:lnTo>
                      <a:pt x="0" y="108"/>
                    </a:lnTo>
                    <a:lnTo>
                      <a:pt x="30" y="114"/>
                    </a:lnTo>
                    <a:lnTo>
                      <a:pt x="60" y="30"/>
                    </a:lnTo>
                    <a:lnTo>
                      <a:pt x="102" y="36"/>
                    </a:lnTo>
                    <a:lnTo>
                      <a:pt x="78" y="108"/>
                    </a:lnTo>
                    <a:lnTo>
                      <a:pt x="102" y="108"/>
                    </a:lnTo>
                    <a:lnTo>
                      <a:pt x="132" y="36"/>
                    </a:lnTo>
                    <a:lnTo>
                      <a:pt x="162" y="36"/>
                    </a:lnTo>
                    <a:lnTo>
                      <a:pt x="138" y="114"/>
                    </a:lnTo>
                    <a:lnTo>
                      <a:pt x="168" y="12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9339" name="Freeform 139"/>
              <p:cNvSpPr>
                <a:spLocks/>
              </p:cNvSpPr>
              <p:nvPr userDrawn="1"/>
            </p:nvSpPr>
            <p:spPr bwMode="ltGray">
              <a:xfrm>
                <a:off x="19" y="2722"/>
                <a:ext cx="90" cy="78"/>
              </a:xfrm>
              <a:custGeom>
                <a:avLst/>
                <a:gdLst/>
                <a:ahLst/>
                <a:cxnLst>
                  <a:cxn ang="0">
                    <a:pos x="66" y="36"/>
                  </a:cxn>
                  <a:cxn ang="0">
                    <a:pos x="66" y="36"/>
                  </a:cxn>
                  <a:cxn ang="0">
                    <a:pos x="18" y="24"/>
                  </a:cxn>
                  <a:cxn ang="0">
                    <a:pos x="0" y="30"/>
                  </a:cxn>
                  <a:cxn ang="0">
                    <a:pos x="36" y="78"/>
                  </a:cxn>
                  <a:cxn ang="0">
                    <a:pos x="48" y="72"/>
                  </a:cxn>
                  <a:cxn ang="0">
                    <a:pos x="24" y="36"/>
                  </a:cxn>
                  <a:cxn ang="0">
                    <a:pos x="24" y="36"/>
                  </a:cxn>
                  <a:cxn ang="0">
                    <a:pos x="72" y="54"/>
                  </a:cxn>
                  <a:cxn ang="0">
                    <a:pos x="90" y="42"/>
                  </a:cxn>
                  <a:cxn ang="0">
                    <a:pos x="54" y="0"/>
                  </a:cxn>
                  <a:cxn ang="0">
                    <a:pos x="42" y="6"/>
                  </a:cxn>
                  <a:cxn ang="0">
                    <a:pos x="66" y="36"/>
                  </a:cxn>
                </a:cxnLst>
                <a:rect l="0" t="0" r="r" b="b"/>
                <a:pathLst>
                  <a:path w="90" h="78">
                    <a:moveTo>
                      <a:pt x="66" y="36"/>
                    </a:moveTo>
                    <a:lnTo>
                      <a:pt x="66" y="36"/>
                    </a:lnTo>
                    <a:lnTo>
                      <a:pt x="18" y="24"/>
                    </a:lnTo>
                    <a:lnTo>
                      <a:pt x="0" y="30"/>
                    </a:lnTo>
                    <a:lnTo>
                      <a:pt x="36" y="78"/>
                    </a:lnTo>
                    <a:lnTo>
                      <a:pt x="48" y="72"/>
                    </a:lnTo>
                    <a:lnTo>
                      <a:pt x="24" y="36"/>
                    </a:lnTo>
                    <a:lnTo>
                      <a:pt x="24" y="36"/>
                    </a:lnTo>
                    <a:lnTo>
                      <a:pt x="72" y="54"/>
                    </a:lnTo>
                    <a:lnTo>
                      <a:pt x="90" y="42"/>
                    </a:lnTo>
                    <a:lnTo>
                      <a:pt x="54" y="0"/>
                    </a:lnTo>
                    <a:lnTo>
                      <a:pt x="42" y="6"/>
                    </a:lnTo>
                    <a:lnTo>
                      <a:pt x="6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9340" name="Freeform 140"/>
              <p:cNvSpPr>
                <a:spLocks/>
              </p:cNvSpPr>
              <p:nvPr userDrawn="1"/>
            </p:nvSpPr>
            <p:spPr bwMode="ltGray">
              <a:xfrm>
                <a:off x="97" y="2651"/>
                <a:ext cx="101" cy="89"/>
              </a:xfrm>
              <a:custGeom>
                <a:avLst/>
                <a:gdLst/>
                <a:ahLst/>
                <a:cxnLst>
                  <a:cxn ang="0">
                    <a:pos x="54" y="89"/>
                  </a:cxn>
                  <a:cxn ang="0">
                    <a:pos x="65" y="83"/>
                  </a:cxn>
                  <a:cxn ang="0">
                    <a:pos x="48" y="35"/>
                  </a:cxn>
                  <a:cxn ang="0">
                    <a:pos x="89" y="65"/>
                  </a:cxn>
                  <a:cxn ang="0">
                    <a:pos x="101" y="59"/>
                  </a:cxn>
                  <a:cxn ang="0">
                    <a:pos x="83" y="0"/>
                  </a:cxn>
                  <a:cxn ang="0">
                    <a:pos x="71" y="12"/>
                  </a:cxn>
                  <a:cxn ang="0">
                    <a:pos x="83" y="41"/>
                  </a:cxn>
                  <a:cxn ang="0">
                    <a:pos x="48" y="23"/>
                  </a:cxn>
                  <a:cxn ang="0">
                    <a:pos x="36" y="29"/>
                  </a:cxn>
                  <a:cxn ang="0">
                    <a:pos x="45" y="68"/>
                  </a:cxn>
                  <a:cxn ang="0">
                    <a:pos x="18" y="41"/>
                  </a:cxn>
                  <a:cxn ang="0">
                    <a:pos x="0" y="53"/>
                  </a:cxn>
                  <a:cxn ang="0">
                    <a:pos x="54" y="89"/>
                  </a:cxn>
                </a:cxnLst>
                <a:rect l="0" t="0" r="r" b="b"/>
                <a:pathLst>
                  <a:path w="101" h="89">
                    <a:moveTo>
                      <a:pt x="54" y="89"/>
                    </a:moveTo>
                    <a:lnTo>
                      <a:pt x="65" y="83"/>
                    </a:lnTo>
                    <a:lnTo>
                      <a:pt x="48" y="35"/>
                    </a:lnTo>
                    <a:lnTo>
                      <a:pt x="89" y="65"/>
                    </a:lnTo>
                    <a:lnTo>
                      <a:pt x="101" y="59"/>
                    </a:lnTo>
                    <a:lnTo>
                      <a:pt x="83" y="0"/>
                    </a:lnTo>
                    <a:lnTo>
                      <a:pt x="71" y="12"/>
                    </a:lnTo>
                    <a:lnTo>
                      <a:pt x="83" y="41"/>
                    </a:lnTo>
                    <a:lnTo>
                      <a:pt x="48" y="23"/>
                    </a:lnTo>
                    <a:lnTo>
                      <a:pt x="36" y="29"/>
                    </a:lnTo>
                    <a:lnTo>
                      <a:pt x="45" y="68"/>
                    </a:lnTo>
                    <a:lnTo>
                      <a:pt x="18" y="41"/>
                    </a:lnTo>
                    <a:lnTo>
                      <a:pt x="0" y="53"/>
                    </a:lnTo>
                    <a:lnTo>
                      <a:pt x="54" y="89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9341" name="Freeform 141"/>
              <p:cNvSpPr>
                <a:spLocks/>
              </p:cNvSpPr>
              <p:nvPr userDrawn="1"/>
            </p:nvSpPr>
            <p:spPr bwMode="ltGray">
              <a:xfrm>
                <a:off x="677" y="3502"/>
                <a:ext cx="83" cy="78"/>
              </a:xfrm>
              <a:custGeom>
                <a:avLst/>
                <a:gdLst/>
                <a:ahLst/>
                <a:cxnLst>
                  <a:cxn ang="0">
                    <a:pos x="36" y="78"/>
                  </a:cxn>
                  <a:cxn ang="0">
                    <a:pos x="83" y="48"/>
                  </a:cxn>
                  <a:cxn ang="0">
                    <a:pos x="54" y="0"/>
                  </a:cxn>
                  <a:cxn ang="0">
                    <a:pos x="0" y="30"/>
                  </a:cxn>
                  <a:cxn ang="0">
                    <a:pos x="6" y="36"/>
                  </a:cxn>
                  <a:cxn ang="0">
                    <a:pos x="42" y="18"/>
                  </a:cxn>
                  <a:cxn ang="0">
                    <a:pos x="54" y="30"/>
                  </a:cxn>
                  <a:cxn ang="0">
                    <a:pos x="24" y="48"/>
                  </a:cxn>
                  <a:cxn ang="0">
                    <a:pos x="30" y="54"/>
                  </a:cxn>
                  <a:cxn ang="0">
                    <a:pos x="60" y="36"/>
                  </a:cxn>
                  <a:cxn ang="0">
                    <a:pos x="66" y="48"/>
                  </a:cxn>
                  <a:cxn ang="0">
                    <a:pos x="30" y="66"/>
                  </a:cxn>
                  <a:cxn ang="0">
                    <a:pos x="36" y="78"/>
                  </a:cxn>
                </a:cxnLst>
                <a:rect l="0" t="0" r="r" b="b"/>
                <a:pathLst>
                  <a:path w="83" h="78">
                    <a:moveTo>
                      <a:pt x="36" y="78"/>
                    </a:moveTo>
                    <a:lnTo>
                      <a:pt x="83" y="48"/>
                    </a:lnTo>
                    <a:lnTo>
                      <a:pt x="54" y="0"/>
                    </a:lnTo>
                    <a:lnTo>
                      <a:pt x="0" y="30"/>
                    </a:lnTo>
                    <a:lnTo>
                      <a:pt x="6" y="36"/>
                    </a:lnTo>
                    <a:lnTo>
                      <a:pt x="42" y="18"/>
                    </a:lnTo>
                    <a:lnTo>
                      <a:pt x="54" y="30"/>
                    </a:lnTo>
                    <a:lnTo>
                      <a:pt x="24" y="48"/>
                    </a:lnTo>
                    <a:lnTo>
                      <a:pt x="30" y="54"/>
                    </a:lnTo>
                    <a:lnTo>
                      <a:pt x="60" y="36"/>
                    </a:lnTo>
                    <a:lnTo>
                      <a:pt x="66" y="48"/>
                    </a:lnTo>
                    <a:lnTo>
                      <a:pt x="30" y="66"/>
                    </a:lnTo>
                    <a:lnTo>
                      <a:pt x="36" y="7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9342" name="Freeform 142"/>
              <p:cNvSpPr>
                <a:spLocks/>
              </p:cNvSpPr>
              <p:nvPr userDrawn="1"/>
            </p:nvSpPr>
            <p:spPr bwMode="ltGray">
              <a:xfrm>
                <a:off x="940" y="2782"/>
                <a:ext cx="90" cy="72"/>
              </a:xfrm>
              <a:custGeom>
                <a:avLst/>
                <a:gdLst/>
                <a:ahLst/>
                <a:cxnLst>
                  <a:cxn ang="0">
                    <a:pos x="90" y="30"/>
                  </a:cxn>
                  <a:cxn ang="0">
                    <a:pos x="66" y="0"/>
                  </a:cxn>
                  <a:cxn ang="0">
                    <a:pos x="0" y="36"/>
                  </a:cxn>
                  <a:cxn ang="0">
                    <a:pos x="24" y="72"/>
                  </a:cxn>
                  <a:cxn ang="0">
                    <a:pos x="36" y="66"/>
                  </a:cxn>
                  <a:cxn ang="0">
                    <a:pos x="18" y="42"/>
                  </a:cxn>
                  <a:cxn ang="0">
                    <a:pos x="36" y="30"/>
                  </a:cxn>
                  <a:cxn ang="0">
                    <a:pos x="54" y="54"/>
                  </a:cxn>
                  <a:cxn ang="0">
                    <a:pos x="60" y="48"/>
                  </a:cxn>
                  <a:cxn ang="0">
                    <a:pos x="48" y="24"/>
                  </a:cxn>
                  <a:cxn ang="0">
                    <a:pos x="60" y="12"/>
                  </a:cxn>
                  <a:cxn ang="0">
                    <a:pos x="78" y="42"/>
                  </a:cxn>
                  <a:cxn ang="0">
                    <a:pos x="90" y="30"/>
                  </a:cxn>
                </a:cxnLst>
                <a:rect l="0" t="0" r="r" b="b"/>
                <a:pathLst>
                  <a:path w="90" h="72">
                    <a:moveTo>
                      <a:pt x="90" y="30"/>
                    </a:moveTo>
                    <a:lnTo>
                      <a:pt x="66" y="0"/>
                    </a:lnTo>
                    <a:lnTo>
                      <a:pt x="0" y="36"/>
                    </a:lnTo>
                    <a:lnTo>
                      <a:pt x="24" y="72"/>
                    </a:lnTo>
                    <a:lnTo>
                      <a:pt x="36" y="66"/>
                    </a:lnTo>
                    <a:lnTo>
                      <a:pt x="18" y="42"/>
                    </a:lnTo>
                    <a:lnTo>
                      <a:pt x="36" y="30"/>
                    </a:lnTo>
                    <a:lnTo>
                      <a:pt x="54" y="54"/>
                    </a:lnTo>
                    <a:lnTo>
                      <a:pt x="60" y="48"/>
                    </a:lnTo>
                    <a:lnTo>
                      <a:pt x="48" y="24"/>
                    </a:lnTo>
                    <a:lnTo>
                      <a:pt x="60" y="12"/>
                    </a:lnTo>
                    <a:lnTo>
                      <a:pt x="78" y="42"/>
                    </a:lnTo>
                    <a:lnTo>
                      <a:pt x="90" y="3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9343" name="Freeform 143"/>
              <p:cNvSpPr>
                <a:spLocks/>
              </p:cNvSpPr>
              <p:nvPr userDrawn="1"/>
            </p:nvSpPr>
            <p:spPr bwMode="ltGray">
              <a:xfrm>
                <a:off x="898" y="2716"/>
                <a:ext cx="90" cy="84"/>
              </a:xfrm>
              <a:custGeom>
                <a:avLst/>
                <a:gdLst/>
                <a:ahLst/>
                <a:cxnLst>
                  <a:cxn ang="0">
                    <a:pos x="42" y="60"/>
                  </a:cxn>
                  <a:cxn ang="0">
                    <a:pos x="42" y="60"/>
                  </a:cxn>
                  <a:cxn ang="0">
                    <a:pos x="72" y="12"/>
                  </a:cxn>
                  <a:cxn ang="0">
                    <a:pos x="66" y="0"/>
                  </a:cxn>
                  <a:cxn ang="0">
                    <a:pos x="0" y="42"/>
                  </a:cxn>
                  <a:cxn ang="0">
                    <a:pos x="6" y="54"/>
                  </a:cxn>
                  <a:cxn ang="0">
                    <a:pos x="54" y="24"/>
                  </a:cxn>
                  <a:cxn ang="0">
                    <a:pos x="54" y="24"/>
                  </a:cxn>
                  <a:cxn ang="0">
                    <a:pos x="18" y="72"/>
                  </a:cxn>
                  <a:cxn ang="0">
                    <a:pos x="24" y="84"/>
                  </a:cxn>
                  <a:cxn ang="0">
                    <a:pos x="90" y="42"/>
                  </a:cxn>
                  <a:cxn ang="0">
                    <a:pos x="84" y="30"/>
                  </a:cxn>
                  <a:cxn ang="0">
                    <a:pos x="42" y="60"/>
                  </a:cxn>
                </a:cxnLst>
                <a:rect l="0" t="0" r="r" b="b"/>
                <a:pathLst>
                  <a:path w="90" h="84">
                    <a:moveTo>
                      <a:pt x="42" y="60"/>
                    </a:moveTo>
                    <a:lnTo>
                      <a:pt x="42" y="60"/>
                    </a:lnTo>
                    <a:lnTo>
                      <a:pt x="72" y="12"/>
                    </a:lnTo>
                    <a:lnTo>
                      <a:pt x="66" y="0"/>
                    </a:lnTo>
                    <a:lnTo>
                      <a:pt x="0" y="42"/>
                    </a:lnTo>
                    <a:lnTo>
                      <a:pt x="6" y="54"/>
                    </a:lnTo>
                    <a:lnTo>
                      <a:pt x="54" y="24"/>
                    </a:lnTo>
                    <a:lnTo>
                      <a:pt x="54" y="24"/>
                    </a:lnTo>
                    <a:lnTo>
                      <a:pt x="18" y="72"/>
                    </a:lnTo>
                    <a:lnTo>
                      <a:pt x="24" y="84"/>
                    </a:lnTo>
                    <a:lnTo>
                      <a:pt x="90" y="42"/>
                    </a:lnTo>
                    <a:lnTo>
                      <a:pt x="84" y="30"/>
                    </a:lnTo>
                    <a:lnTo>
                      <a:pt x="42" y="6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9344" name="Freeform 144"/>
              <p:cNvSpPr>
                <a:spLocks/>
              </p:cNvSpPr>
              <p:nvPr userDrawn="1"/>
            </p:nvSpPr>
            <p:spPr bwMode="ltGray">
              <a:xfrm>
                <a:off x="7" y="3837"/>
                <a:ext cx="6" cy="12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0"/>
                  </a:cxn>
                  <a:cxn ang="0">
                    <a:pos x="6" y="0"/>
                  </a:cxn>
                </a:cxnLst>
                <a:rect l="0" t="0" r="r" b="b"/>
                <a:pathLst>
                  <a:path w="6" h="12">
                    <a:moveTo>
                      <a:pt x="6" y="0"/>
                    </a:move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9345" name="Freeform 145"/>
              <p:cNvSpPr>
                <a:spLocks/>
              </p:cNvSpPr>
              <p:nvPr userDrawn="1"/>
            </p:nvSpPr>
            <p:spPr bwMode="ltGray">
              <a:xfrm>
                <a:off x="7" y="2555"/>
                <a:ext cx="30" cy="48"/>
              </a:xfrm>
              <a:custGeom>
                <a:avLst/>
                <a:gdLst/>
                <a:ahLst/>
                <a:cxnLst>
                  <a:cxn ang="0">
                    <a:pos x="18" y="48"/>
                  </a:cxn>
                  <a:cxn ang="0">
                    <a:pos x="18" y="48"/>
                  </a:cxn>
                  <a:cxn ang="0">
                    <a:pos x="30" y="42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18" y="48"/>
                  </a:cxn>
                  <a:cxn ang="0">
                    <a:pos x="18" y="48"/>
                  </a:cxn>
                </a:cxnLst>
                <a:rect l="0" t="0" r="r" b="b"/>
                <a:pathLst>
                  <a:path w="30" h="48">
                    <a:moveTo>
                      <a:pt x="18" y="48"/>
                    </a:moveTo>
                    <a:lnTo>
                      <a:pt x="18" y="48"/>
                    </a:lnTo>
                    <a:lnTo>
                      <a:pt x="30" y="42"/>
                    </a:lnTo>
                    <a:lnTo>
                      <a:pt x="0" y="0"/>
                    </a:lnTo>
                    <a:lnTo>
                      <a:pt x="0" y="24"/>
                    </a:lnTo>
                    <a:lnTo>
                      <a:pt x="18" y="48"/>
                    </a:lnTo>
                    <a:lnTo>
                      <a:pt x="18" y="4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9346" name="Freeform 146"/>
              <p:cNvSpPr>
                <a:spLocks/>
              </p:cNvSpPr>
              <p:nvPr userDrawn="1"/>
            </p:nvSpPr>
            <p:spPr bwMode="ltGray">
              <a:xfrm>
                <a:off x="7" y="3843"/>
                <a:ext cx="36" cy="66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24" y="0"/>
                  </a:cxn>
                  <a:cxn ang="0">
                    <a:pos x="24" y="0"/>
                  </a:cxn>
                  <a:cxn ang="0">
                    <a:pos x="0" y="36"/>
                  </a:cxn>
                  <a:cxn ang="0">
                    <a:pos x="0" y="66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36" h="66">
                    <a:moveTo>
                      <a:pt x="36" y="0"/>
                    </a:moveTo>
                    <a:lnTo>
                      <a:pt x="24" y="0"/>
                    </a:lnTo>
                    <a:lnTo>
                      <a:pt x="24" y="0"/>
                    </a:lnTo>
                    <a:lnTo>
                      <a:pt x="0" y="36"/>
                    </a:lnTo>
                    <a:lnTo>
                      <a:pt x="0" y="66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9347" name="Rectangle 147"/>
              <p:cNvSpPr>
                <a:spLocks noChangeArrowheads="1"/>
              </p:cNvSpPr>
              <p:nvPr userDrawn="1"/>
            </p:nvSpPr>
            <p:spPr bwMode="ltGray">
              <a:xfrm rot="244926">
                <a:off x="1177" y="3201"/>
                <a:ext cx="16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9348" name="Rectangle 148"/>
              <p:cNvSpPr>
                <a:spLocks noChangeArrowheads="1"/>
              </p:cNvSpPr>
              <p:nvPr userDrawn="1"/>
            </p:nvSpPr>
            <p:spPr bwMode="ltGray">
              <a:xfrm rot="-5598588">
                <a:off x="290" y="2386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9349" name="Freeform 149"/>
              <p:cNvSpPr>
                <a:spLocks/>
              </p:cNvSpPr>
              <p:nvPr userDrawn="1"/>
            </p:nvSpPr>
            <p:spPr bwMode="ltGray">
              <a:xfrm>
                <a:off x="139" y="3573"/>
                <a:ext cx="144" cy="154"/>
              </a:xfrm>
              <a:custGeom>
                <a:avLst/>
                <a:gdLst/>
                <a:ahLst/>
                <a:cxnLst>
                  <a:cxn ang="0">
                    <a:pos x="0" y="102"/>
                  </a:cxn>
                  <a:cxn ang="0">
                    <a:pos x="59" y="154"/>
                  </a:cxn>
                  <a:cxn ang="0">
                    <a:pos x="117" y="120"/>
                  </a:cxn>
                  <a:cxn ang="0">
                    <a:pos x="62" y="55"/>
                  </a:cxn>
                  <a:cxn ang="0">
                    <a:pos x="104" y="34"/>
                  </a:cxn>
                  <a:cxn ang="0">
                    <a:pos x="117" y="53"/>
                  </a:cxn>
                  <a:cxn ang="0">
                    <a:pos x="141" y="47"/>
                  </a:cxn>
                  <a:cxn ang="0">
                    <a:pos x="97" y="2"/>
                  </a:cxn>
                  <a:cxn ang="0">
                    <a:pos x="36" y="33"/>
                  </a:cxn>
                  <a:cxn ang="0">
                    <a:pos x="90" y="107"/>
                  </a:cxn>
                  <a:cxn ang="0">
                    <a:pos x="28" y="101"/>
                  </a:cxn>
                  <a:cxn ang="0">
                    <a:pos x="0" y="102"/>
                  </a:cxn>
                </a:cxnLst>
                <a:rect l="0" t="0" r="r" b="b"/>
                <a:pathLst>
                  <a:path w="144" h="154">
                    <a:moveTo>
                      <a:pt x="0" y="102"/>
                    </a:moveTo>
                    <a:cubicBezTo>
                      <a:pt x="6" y="140"/>
                      <a:pt x="25" y="154"/>
                      <a:pt x="59" y="154"/>
                    </a:cubicBezTo>
                    <a:cubicBezTo>
                      <a:pt x="111" y="152"/>
                      <a:pt x="106" y="130"/>
                      <a:pt x="117" y="120"/>
                    </a:cubicBezTo>
                    <a:cubicBezTo>
                      <a:pt x="119" y="61"/>
                      <a:pt x="84" y="84"/>
                      <a:pt x="62" y="55"/>
                    </a:cubicBezTo>
                    <a:cubicBezTo>
                      <a:pt x="59" y="42"/>
                      <a:pt x="78" y="11"/>
                      <a:pt x="104" y="34"/>
                    </a:cubicBezTo>
                    <a:cubicBezTo>
                      <a:pt x="108" y="41"/>
                      <a:pt x="111" y="51"/>
                      <a:pt x="117" y="53"/>
                    </a:cubicBezTo>
                    <a:cubicBezTo>
                      <a:pt x="123" y="55"/>
                      <a:pt x="144" y="55"/>
                      <a:pt x="141" y="47"/>
                    </a:cubicBezTo>
                    <a:cubicBezTo>
                      <a:pt x="138" y="39"/>
                      <a:pt x="126" y="5"/>
                      <a:pt x="97" y="2"/>
                    </a:cubicBezTo>
                    <a:cubicBezTo>
                      <a:pt x="77" y="0"/>
                      <a:pt x="48" y="0"/>
                      <a:pt x="36" y="33"/>
                    </a:cubicBezTo>
                    <a:cubicBezTo>
                      <a:pt x="15" y="89"/>
                      <a:pt x="83" y="79"/>
                      <a:pt x="90" y="107"/>
                    </a:cubicBezTo>
                    <a:cubicBezTo>
                      <a:pt x="96" y="130"/>
                      <a:pt x="34" y="147"/>
                      <a:pt x="28" y="101"/>
                    </a:cubicBezTo>
                    <a:cubicBezTo>
                      <a:pt x="12" y="104"/>
                      <a:pt x="15" y="98"/>
                      <a:pt x="0" y="102"/>
                    </a:cubicBez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9350" name="Freeform 150"/>
              <p:cNvSpPr>
                <a:spLocks/>
              </p:cNvSpPr>
              <p:nvPr userDrawn="1"/>
            </p:nvSpPr>
            <p:spPr bwMode="ltGray">
              <a:xfrm rot="-2857037">
                <a:off x="619" y="3550"/>
                <a:ext cx="68" cy="69"/>
              </a:xfrm>
              <a:custGeom>
                <a:avLst/>
                <a:gdLst/>
                <a:ahLst/>
                <a:cxnLst>
                  <a:cxn ang="0">
                    <a:pos x="0" y="102"/>
                  </a:cxn>
                  <a:cxn ang="0">
                    <a:pos x="59" y="154"/>
                  </a:cxn>
                  <a:cxn ang="0">
                    <a:pos x="117" y="120"/>
                  </a:cxn>
                  <a:cxn ang="0">
                    <a:pos x="62" y="55"/>
                  </a:cxn>
                  <a:cxn ang="0">
                    <a:pos x="104" y="34"/>
                  </a:cxn>
                  <a:cxn ang="0">
                    <a:pos x="117" y="53"/>
                  </a:cxn>
                  <a:cxn ang="0">
                    <a:pos x="141" y="47"/>
                  </a:cxn>
                  <a:cxn ang="0">
                    <a:pos x="97" y="2"/>
                  </a:cxn>
                  <a:cxn ang="0">
                    <a:pos x="36" y="33"/>
                  </a:cxn>
                  <a:cxn ang="0">
                    <a:pos x="90" y="107"/>
                  </a:cxn>
                  <a:cxn ang="0">
                    <a:pos x="28" y="101"/>
                  </a:cxn>
                  <a:cxn ang="0">
                    <a:pos x="0" y="102"/>
                  </a:cxn>
                </a:cxnLst>
                <a:rect l="0" t="0" r="r" b="b"/>
                <a:pathLst>
                  <a:path w="144" h="154">
                    <a:moveTo>
                      <a:pt x="0" y="102"/>
                    </a:moveTo>
                    <a:cubicBezTo>
                      <a:pt x="6" y="140"/>
                      <a:pt x="25" y="154"/>
                      <a:pt x="59" y="154"/>
                    </a:cubicBezTo>
                    <a:cubicBezTo>
                      <a:pt x="111" y="152"/>
                      <a:pt x="106" y="130"/>
                      <a:pt x="117" y="120"/>
                    </a:cubicBezTo>
                    <a:cubicBezTo>
                      <a:pt x="113" y="47"/>
                      <a:pt x="84" y="84"/>
                      <a:pt x="62" y="55"/>
                    </a:cubicBezTo>
                    <a:cubicBezTo>
                      <a:pt x="59" y="42"/>
                      <a:pt x="78" y="11"/>
                      <a:pt x="104" y="34"/>
                    </a:cubicBezTo>
                    <a:cubicBezTo>
                      <a:pt x="108" y="41"/>
                      <a:pt x="111" y="51"/>
                      <a:pt x="117" y="53"/>
                    </a:cubicBezTo>
                    <a:cubicBezTo>
                      <a:pt x="123" y="55"/>
                      <a:pt x="144" y="55"/>
                      <a:pt x="141" y="47"/>
                    </a:cubicBezTo>
                    <a:cubicBezTo>
                      <a:pt x="138" y="39"/>
                      <a:pt x="126" y="5"/>
                      <a:pt x="97" y="2"/>
                    </a:cubicBezTo>
                    <a:cubicBezTo>
                      <a:pt x="77" y="0"/>
                      <a:pt x="48" y="0"/>
                      <a:pt x="36" y="33"/>
                    </a:cubicBezTo>
                    <a:cubicBezTo>
                      <a:pt x="15" y="89"/>
                      <a:pt x="83" y="79"/>
                      <a:pt x="90" y="107"/>
                    </a:cubicBezTo>
                    <a:cubicBezTo>
                      <a:pt x="96" y="130"/>
                      <a:pt x="34" y="147"/>
                      <a:pt x="28" y="101"/>
                    </a:cubicBezTo>
                    <a:cubicBezTo>
                      <a:pt x="12" y="104"/>
                      <a:pt x="15" y="98"/>
                      <a:pt x="0" y="102"/>
                    </a:cubicBez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9351" name="Freeform 151"/>
              <p:cNvSpPr>
                <a:spLocks/>
              </p:cNvSpPr>
              <p:nvPr userDrawn="1"/>
            </p:nvSpPr>
            <p:spPr bwMode="ltGray">
              <a:xfrm>
                <a:off x="235" y="2503"/>
                <a:ext cx="348" cy="127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87" y="582"/>
                  </a:cxn>
                  <a:cxn ang="0">
                    <a:pos x="348" y="1272"/>
                  </a:cxn>
                  <a:cxn ang="0">
                    <a:pos x="54" y="676"/>
                  </a:cxn>
                  <a:cxn ang="0">
                    <a:pos x="0" y="0"/>
                  </a:cxn>
                </a:cxnLst>
                <a:rect l="0" t="0" r="r" b="b"/>
                <a:pathLst>
                  <a:path w="348" h="1272">
                    <a:moveTo>
                      <a:pt x="0" y="0"/>
                    </a:moveTo>
                    <a:lnTo>
                      <a:pt x="287" y="582"/>
                    </a:lnTo>
                    <a:lnTo>
                      <a:pt x="348" y="1272"/>
                    </a:lnTo>
                    <a:lnTo>
                      <a:pt x="54" y="676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2">
                      <a:gamma/>
                      <a:shade val="96863"/>
                      <a:invGamma/>
                    </a:schemeClr>
                  </a:gs>
                </a:gsLst>
                <a:lin ang="18900000" scaled="1"/>
              </a:gradFill>
              <a:ln w="9525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9352" name="Oval 152"/>
              <p:cNvSpPr>
                <a:spLocks noChangeArrowheads="1"/>
              </p:cNvSpPr>
              <p:nvPr userDrawn="1"/>
            </p:nvSpPr>
            <p:spPr bwMode="ltGray">
              <a:xfrm rot="-1684349">
                <a:off x="296" y="3047"/>
                <a:ext cx="221" cy="174"/>
              </a:xfrm>
              <a:prstGeom prst="ellipse">
                <a:avLst/>
              </a:pr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50000">
                    <a:schemeClr val="bg2"/>
                  </a:gs>
                  <a:gs pos="100000">
                    <a:schemeClr val="bg2">
                      <a:gamma/>
                      <a:shade val="90980"/>
                      <a:invGamma/>
                    </a:schemeClr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sp>
        <p:nvSpPr>
          <p:cNvPr id="179353" name="Rectangle 15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301625" y="228600"/>
            <a:ext cx="85407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79354" name="Rectangle 15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1625" y="6245225"/>
            <a:ext cx="22891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9355" name="Rectangle 15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9356" name="Rectangle 15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2891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latin typeface="Arial" charset="0"/>
              </a:defRPr>
            </a:lvl1pPr>
          </a:lstStyle>
          <a:p>
            <a:pPr>
              <a:defRPr/>
            </a:pPr>
            <a:fld id="{DF636709-06DE-4B42-BE19-AC75105C47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79357" name="Rectangle 157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301625" y="1600200"/>
            <a:ext cx="8540750" cy="449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32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Font typeface="Wingdings" pitchFamily="2" charset="2"/>
        <a:buChar char="§"/>
        <a:defRPr sz="28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4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wmf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55650" y="1412875"/>
            <a:ext cx="7772400" cy="1736725"/>
          </a:xfrm>
        </p:spPr>
        <p:txBody>
          <a:bodyPr/>
          <a:lstStyle/>
          <a:p>
            <a:pPr eaLnBrk="1" hangingPunct="1">
              <a:defRPr/>
            </a:pPr>
            <a:r>
              <a:rPr lang="en-US" sz="4800" b="1" dirty="0" smtClean="0"/>
              <a:t>Mathematical thinking and task design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31913" y="4221163"/>
            <a:ext cx="6400800" cy="1752600"/>
          </a:xfrm>
        </p:spPr>
        <p:txBody>
          <a:bodyPr/>
          <a:lstStyle/>
          <a:p>
            <a:pPr eaLnBrk="1" hangingPunct="1">
              <a:defRPr/>
            </a:pPr>
            <a:r>
              <a:rPr lang="en-GB" b="1" dirty="0" smtClean="0"/>
              <a:t>Anne Watson</a:t>
            </a:r>
          </a:p>
          <a:p>
            <a:pPr eaLnBrk="1" hangingPunct="1">
              <a:defRPr/>
            </a:pPr>
            <a:r>
              <a:rPr lang="en-GB" b="1" dirty="0" smtClean="0"/>
              <a:t>Singapore, 2012</a:t>
            </a:r>
            <a:endParaRPr lang="en-US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Learning from experience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Patterns in layout</a:t>
            </a:r>
          </a:p>
          <a:p>
            <a:pPr>
              <a:defRPr/>
            </a:pPr>
            <a:r>
              <a:rPr lang="en-US" smtClean="0"/>
              <a:t>Patterns of digits</a:t>
            </a:r>
          </a:p>
          <a:p>
            <a:pPr>
              <a:defRPr/>
            </a:pPr>
            <a:r>
              <a:rPr lang="en-US" smtClean="0"/>
              <a:t>Familiarity</a:t>
            </a:r>
          </a:p>
          <a:p>
            <a:pPr>
              <a:defRPr/>
            </a:pPr>
            <a:r>
              <a:rPr lang="en-US" smtClean="0"/>
              <a:t>Generality</a:t>
            </a:r>
          </a:p>
          <a:p>
            <a:pPr>
              <a:defRPr/>
            </a:pPr>
            <a:r>
              <a:rPr lang="en-US" smtClean="0"/>
              <a:t>Going beyond mere answers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Conceptual development</a:t>
            </a:r>
            <a:endParaRPr lang="en-US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GB" sz="2400" smtClean="0"/>
              <a:t>Tasks, and the ways they are presented, mediate formal mathematical ideas for learners</a:t>
            </a:r>
          </a:p>
          <a:p>
            <a:pPr lvl="1">
              <a:defRPr/>
            </a:pPr>
            <a:r>
              <a:rPr lang="en-US" sz="2400" smtClean="0"/>
              <a:t>Multiple examples </a:t>
            </a:r>
          </a:p>
          <a:p>
            <a:pPr lvl="1">
              <a:defRPr/>
            </a:pPr>
            <a:r>
              <a:rPr lang="en-US" sz="2400" smtClean="0"/>
              <a:t>Personal images</a:t>
            </a:r>
          </a:p>
          <a:p>
            <a:pPr lvl="1">
              <a:defRPr/>
            </a:pPr>
            <a:r>
              <a:rPr lang="en-US" sz="2400" smtClean="0"/>
              <a:t>Natural/scientific concepts</a:t>
            </a:r>
          </a:p>
          <a:p>
            <a:pPr lvl="1">
              <a:defRPr/>
            </a:pPr>
            <a:r>
              <a:rPr lang="en-US" sz="2400" smtClean="0"/>
              <a:t>Intuitive/formal understanding</a:t>
            </a:r>
          </a:p>
          <a:p>
            <a:pPr lvl="1">
              <a:defRPr/>
            </a:pPr>
            <a:r>
              <a:rPr lang="en-US" sz="2400" smtClean="0"/>
              <a:t>Further experience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Task elements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Quasi-physical, visual, notational patterns</a:t>
            </a:r>
          </a:p>
          <a:p>
            <a:pPr>
              <a:defRPr/>
            </a:pPr>
            <a:r>
              <a:rPr lang="en-GB" smtClean="0"/>
              <a:t>Dimensions of possible variation (DofPV)</a:t>
            </a:r>
          </a:p>
          <a:p>
            <a:pPr>
              <a:defRPr/>
            </a:pPr>
            <a:r>
              <a:rPr lang="en-GB" smtClean="0"/>
              <a:t>Range of permissible change (RofPCh)</a:t>
            </a:r>
          </a:p>
          <a:p>
            <a:pPr>
              <a:defRPr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1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914400"/>
            <a:ext cx="5105400" cy="501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7772400" cy="685800"/>
          </a:xfrm>
        </p:spPr>
        <p:txBody>
          <a:bodyPr/>
          <a:lstStyle/>
          <a:p>
            <a:pPr>
              <a:defRPr/>
            </a:pPr>
            <a:r>
              <a:rPr lang="en-GB" sz="4000" smtClean="0"/>
              <a:t>Construct a …</a:t>
            </a:r>
            <a:endParaRPr lang="en-US" sz="4000" smtClean="0"/>
          </a:p>
        </p:txBody>
      </p:sp>
      <p:sp>
        <p:nvSpPr>
          <p:cNvPr id="15364" name="Text Box 7"/>
          <p:cNvSpPr txBox="1">
            <a:spLocks noChangeArrowheads="1"/>
          </p:cNvSpPr>
          <p:nvPr/>
        </p:nvSpPr>
        <p:spPr bwMode="auto">
          <a:xfrm>
            <a:off x="6324600" y="1295400"/>
            <a:ext cx="2209800" cy="228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>
                <a:latin typeface="Chalkboard" charset="0"/>
              </a:rPr>
              <a:t>… pentagon </a:t>
            </a:r>
            <a:br>
              <a:rPr lang="en-US" sz="2400">
                <a:latin typeface="Chalkboard" charset="0"/>
              </a:rPr>
            </a:br>
            <a:r>
              <a:rPr lang="en-US" sz="2400">
                <a:latin typeface="Chalkboard" charset="0"/>
              </a:rPr>
              <a:t>of area 20 </a:t>
            </a:r>
            <a:br>
              <a:rPr lang="en-US" sz="2400">
                <a:latin typeface="Chalkboard" charset="0"/>
              </a:rPr>
            </a:br>
            <a:r>
              <a:rPr lang="en-US" sz="2400">
                <a:latin typeface="Chalkboard" charset="0"/>
              </a:rPr>
              <a:t>by moving only blue pegs to other peg positions</a:t>
            </a:r>
          </a:p>
        </p:txBody>
      </p:sp>
      <p:pic>
        <p:nvPicPr>
          <p:cNvPr id="15365" name="Picture 1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" y="914400"/>
            <a:ext cx="5270500" cy="515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9750" y="0"/>
            <a:ext cx="7772400" cy="1470025"/>
          </a:xfrm>
        </p:spPr>
        <p:txBody>
          <a:bodyPr/>
          <a:lstStyle/>
          <a:p>
            <a:pPr eaLnBrk="1" hangingPunct="1">
              <a:defRPr/>
            </a:pPr>
            <a:endParaRPr lang="en-US" smtClean="0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42988" y="2060575"/>
            <a:ext cx="6400800" cy="4032250"/>
          </a:xfrm>
        </p:spPr>
        <p:txBody>
          <a:bodyPr/>
          <a:lstStyle/>
          <a:p>
            <a:pPr eaLnBrk="1" hangingPunct="1">
              <a:defRPr/>
            </a:pPr>
            <a:r>
              <a:rPr lang="en-GB" sz="3600" smtClean="0"/>
              <a:t>2,4,6,8 … </a:t>
            </a:r>
          </a:p>
          <a:p>
            <a:pPr eaLnBrk="1" hangingPunct="1">
              <a:defRPr/>
            </a:pPr>
            <a:endParaRPr lang="en-GB" sz="3600" smtClean="0"/>
          </a:p>
          <a:p>
            <a:pPr eaLnBrk="1" hangingPunct="1">
              <a:defRPr/>
            </a:pPr>
            <a:r>
              <a:rPr lang="en-GB" sz="3600" smtClean="0"/>
              <a:t>5,7,9,11 …</a:t>
            </a:r>
          </a:p>
          <a:p>
            <a:pPr eaLnBrk="1" hangingPunct="1">
              <a:defRPr/>
            </a:pPr>
            <a:endParaRPr lang="en-GB" sz="3600" smtClean="0"/>
          </a:p>
          <a:p>
            <a:pPr eaLnBrk="1" hangingPunct="1">
              <a:defRPr/>
            </a:pPr>
            <a:r>
              <a:rPr lang="en-GB" sz="3600" smtClean="0"/>
              <a:t>9,11,13,15 …</a:t>
            </a:r>
            <a:endParaRPr lang="en-US" sz="36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/>
          </a:p>
        </p:txBody>
      </p:sp>
      <p:sp>
        <p:nvSpPr>
          <p:cNvPr id="77827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GB" smtClean="0"/>
          </a:p>
          <a:p>
            <a:pPr eaLnBrk="1" hangingPunct="1">
              <a:defRPr/>
            </a:pPr>
            <a:r>
              <a:rPr lang="en-GB" smtClean="0"/>
              <a:t>Make up a similar sequence of your own for which your neighbour will find the sum of the first five terms.</a:t>
            </a:r>
            <a:br>
              <a:rPr lang="en-GB" smtClean="0"/>
            </a:br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55650" y="260350"/>
            <a:ext cx="7772400" cy="1470025"/>
          </a:xfrm>
        </p:spPr>
        <p:txBody>
          <a:bodyPr/>
          <a:lstStyle/>
          <a:p>
            <a:pPr eaLnBrk="1" hangingPunct="1">
              <a:defRPr/>
            </a:pPr>
            <a:endParaRPr lang="en-US" smtClean="0"/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58888" y="1844675"/>
            <a:ext cx="6400800" cy="4105275"/>
          </a:xfrm>
        </p:spPr>
        <p:txBody>
          <a:bodyPr/>
          <a:lstStyle/>
          <a:p>
            <a:pPr eaLnBrk="1" hangingPunct="1">
              <a:defRPr/>
            </a:pPr>
            <a:r>
              <a:rPr lang="en-GB" sz="3600" smtClean="0"/>
              <a:t>2, 4, 6, 8 … </a:t>
            </a:r>
          </a:p>
          <a:p>
            <a:pPr eaLnBrk="1" hangingPunct="1">
              <a:defRPr/>
            </a:pPr>
            <a:endParaRPr lang="en-GB" sz="3600" smtClean="0"/>
          </a:p>
          <a:p>
            <a:pPr eaLnBrk="1" hangingPunct="1">
              <a:defRPr/>
            </a:pPr>
            <a:r>
              <a:rPr lang="en-GB" sz="3600" smtClean="0"/>
              <a:t>2, 5, 8, 11 …</a:t>
            </a:r>
          </a:p>
          <a:p>
            <a:pPr eaLnBrk="1" hangingPunct="1">
              <a:defRPr/>
            </a:pPr>
            <a:endParaRPr lang="en-GB" sz="3600" smtClean="0"/>
          </a:p>
          <a:p>
            <a:pPr eaLnBrk="1" hangingPunct="1">
              <a:defRPr/>
            </a:pPr>
            <a:r>
              <a:rPr lang="en-GB" sz="3600" smtClean="0"/>
              <a:t>2, 23, 44, 65 …</a:t>
            </a:r>
            <a:endParaRPr lang="en-US" sz="36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/>
          </a:p>
        </p:txBody>
      </p:sp>
      <p:sp>
        <p:nvSpPr>
          <p:cNvPr id="133123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GB" smtClean="0"/>
          </a:p>
          <a:p>
            <a:pPr eaLnBrk="1" hangingPunct="1">
              <a:defRPr/>
            </a:pPr>
            <a:r>
              <a:rPr lang="en-GB" smtClean="0"/>
              <a:t>Make up a similar sequence of your own for which your neighbour will find the sum of the first five terms.</a:t>
            </a:r>
            <a:br>
              <a:rPr lang="en-GB" smtClean="0"/>
            </a:br>
            <a:endParaRPr lang="en-GB" smtClean="0"/>
          </a:p>
          <a:p>
            <a:pPr eaLnBrk="1" hangingPunct="1">
              <a:buFont typeface="Arial" charset="0"/>
              <a:buNone/>
              <a:defRPr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188" y="0"/>
            <a:ext cx="7772400" cy="1470025"/>
          </a:xfrm>
        </p:spPr>
        <p:txBody>
          <a:bodyPr/>
          <a:lstStyle/>
          <a:p>
            <a:pPr eaLnBrk="1" hangingPunct="1">
              <a:defRPr/>
            </a:pPr>
            <a:endParaRPr lang="en-US" smtClean="0"/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1700213"/>
            <a:ext cx="6400800" cy="3938587"/>
          </a:xfrm>
        </p:spPr>
        <p:txBody>
          <a:bodyPr/>
          <a:lstStyle/>
          <a:p>
            <a:pPr eaLnBrk="1" hangingPunct="1">
              <a:defRPr/>
            </a:pPr>
            <a:r>
              <a:rPr lang="en-GB" sz="3600" smtClean="0"/>
              <a:t>2,4,6,8 … </a:t>
            </a:r>
          </a:p>
          <a:p>
            <a:pPr eaLnBrk="1" hangingPunct="1">
              <a:defRPr/>
            </a:pPr>
            <a:endParaRPr lang="en-GB" sz="3600" smtClean="0"/>
          </a:p>
          <a:p>
            <a:pPr eaLnBrk="1" hangingPunct="1">
              <a:defRPr/>
            </a:pPr>
            <a:r>
              <a:rPr lang="en-GB" sz="3600" smtClean="0"/>
              <a:t>3,6,9,12 …</a:t>
            </a:r>
          </a:p>
          <a:p>
            <a:pPr eaLnBrk="1" hangingPunct="1">
              <a:defRPr/>
            </a:pPr>
            <a:endParaRPr lang="en-GB" sz="3600" smtClean="0"/>
          </a:p>
          <a:p>
            <a:pPr eaLnBrk="1" hangingPunct="1">
              <a:defRPr/>
            </a:pPr>
            <a:r>
              <a:rPr lang="en-GB" sz="3600" smtClean="0"/>
              <a:t>4,8,12,16 …</a:t>
            </a:r>
            <a:endParaRPr lang="en-US" sz="36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/>
          </a:p>
        </p:txBody>
      </p:sp>
      <p:sp>
        <p:nvSpPr>
          <p:cNvPr id="135171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GB" smtClean="0"/>
          </a:p>
          <a:p>
            <a:pPr eaLnBrk="1" hangingPunct="1">
              <a:defRPr/>
            </a:pPr>
            <a:r>
              <a:rPr lang="en-GB" smtClean="0"/>
              <a:t>Make up a similar sequence of your own for which your neighbour will find the sum of the first five terms.</a:t>
            </a:r>
            <a:br>
              <a:rPr lang="en-GB" smtClean="0"/>
            </a:br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mtClean="0"/>
              <a:t>Principle 1</a:t>
            </a:r>
            <a:endParaRPr lang="en-US" smtClean="0"/>
          </a:p>
        </p:txBody>
      </p:sp>
      <p:sp>
        <p:nvSpPr>
          <p:cNvPr id="47107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457200" y="1219200"/>
            <a:ext cx="7727950" cy="5029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endParaRPr lang="en-GB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GB" dirty="0" smtClean="0"/>
              <a:t>All learners have a natural propensity to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GB" dirty="0" smtClean="0"/>
              <a:t>see patterns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GB" dirty="0" smtClean="0"/>
              <a:t>to seek structure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GB" dirty="0" smtClean="0"/>
              <a:t>classify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GB" dirty="0" smtClean="0"/>
              <a:t>generalise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GB" dirty="0" smtClean="0"/>
              <a:t>compare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GB" dirty="0" smtClean="0"/>
              <a:t>describe </a:t>
            </a:r>
          </a:p>
          <a:p>
            <a:pPr eaLnBrk="1" hangingPunct="1">
              <a:lnSpc>
                <a:spcPct val="90000"/>
              </a:lnSpc>
              <a:defRPr/>
            </a:pPr>
            <a:endParaRPr lang="en-GB" dirty="0" smtClean="0"/>
          </a:p>
          <a:p>
            <a:pPr eaLnBrk="1" hangingPunct="1">
              <a:lnSpc>
                <a:spcPct val="90000"/>
              </a:lnSpc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mtClean="0"/>
              <a:t>The largest …</a:t>
            </a:r>
            <a:endParaRPr lang="en-US" smtClean="0"/>
          </a:p>
        </p:txBody>
      </p:sp>
      <p:sp>
        <p:nvSpPr>
          <p:cNvPr id="13315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GB" smtClean="0"/>
              <a:t>Sketch a quadrilateral whose sides are all equal in length.  Area?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GB" smtClean="0"/>
              <a:t>Sketch a quadrilateral for which two pairs of sides are equal in length, and which has the largest possible area.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GB" smtClean="0"/>
              <a:t>Sketch a quadrilateral for which three lines are equal in length, and which has the largest possible area.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GB" smtClean="0"/>
              <a:t>… same for no lines equal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GB" smtClean="0"/>
          </a:p>
          <a:p>
            <a:pPr lvl="1" eaLnBrk="1" hangingPunct="1">
              <a:lnSpc>
                <a:spcPct val="90000"/>
              </a:lnSpc>
              <a:defRPr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/>
          </a:p>
        </p:txBody>
      </p:sp>
      <p:sp>
        <p:nvSpPr>
          <p:cNvPr id="120835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mtClean="0"/>
              <a:t>Write down a pair of numbers which have a difference of 2</a:t>
            </a:r>
          </a:p>
          <a:p>
            <a:pPr eaLnBrk="1" hangingPunct="1">
              <a:defRPr/>
            </a:pPr>
            <a:r>
              <a:rPr lang="en-GB" smtClean="0"/>
              <a:t>….. and another pair</a:t>
            </a:r>
          </a:p>
          <a:p>
            <a:pPr eaLnBrk="1" hangingPunct="1">
              <a:defRPr/>
            </a:pPr>
            <a:r>
              <a:rPr lang="en-GB" smtClean="0"/>
              <a:t>….. and another pair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/>
          </a:p>
        </p:txBody>
      </p:sp>
      <p:sp>
        <p:nvSpPr>
          <p:cNvPr id="122883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mtClean="0"/>
              <a:t>Write down a pair of numbers which have a difference of 9</a:t>
            </a:r>
          </a:p>
          <a:p>
            <a:pPr eaLnBrk="1" hangingPunct="1">
              <a:defRPr/>
            </a:pPr>
            <a:r>
              <a:rPr lang="en-GB" smtClean="0"/>
              <a:t>….. and another pair</a:t>
            </a:r>
          </a:p>
          <a:p>
            <a:pPr eaLnBrk="1" hangingPunct="1">
              <a:defRPr/>
            </a:pPr>
            <a:r>
              <a:rPr lang="en-GB" smtClean="0"/>
              <a:t>….. and another pair</a:t>
            </a:r>
            <a:endParaRPr lang="en-US" smtClean="0"/>
          </a:p>
          <a:p>
            <a:pPr eaLnBrk="1" hangingPunct="1">
              <a:defRPr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mtClean="0"/>
              <a:t>Sorting examples</a:t>
            </a:r>
          </a:p>
        </p:txBody>
      </p:sp>
      <p:sp>
        <p:nvSpPr>
          <p:cNvPr id="106499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228600" y="1268413"/>
            <a:ext cx="8915400" cy="5589587"/>
          </a:xfrm>
        </p:spPr>
        <p:txBody>
          <a:bodyPr/>
          <a:lstStyle/>
          <a:p>
            <a:pPr eaLnBrk="1" hangingPunct="1">
              <a:defRPr/>
            </a:pPr>
            <a:r>
              <a:rPr lang="en-GB" sz="2800" smtClean="0"/>
              <a:t>Think of a number</a:t>
            </a:r>
          </a:p>
          <a:p>
            <a:pPr eaLnBrk="1" hangingPunct="1">
              <a:defRPr/>
            </a:pPr>
            <a:r>
              <a:rPr lang="en-GB" sz="2800" smtClean="0"/>
              <a:t>Add 3 to it and also subtract 3 from it;</a:t>
            </a:r>
            <a:br>
              <a:rPr lang="en-GB" sz="2800" smtClean="0"/>
            </a:br>
            <a:r>
              <a:rPr lang="en-GB" sz="2800" smtClean="0"/>
              <a:t>also multiply it by 3 and divide it by 3</a:t>
            </a:r>
          </a:p>
          <a:p>
            <a:pPr eaLnBrk="1" hangingPunct="1">
              <a:defRPr/>
            </a:pPr>
            <a:r>
              <a:rPr lang="en-GB" sz="2800" smtClean="0"/>
              <a:t>Now put your four answers in increasing order, and label then with their operations</a:t>
            </a:r>
          </a:p>
          <a:p>
            <a:pPr eaLnBrk="1" hangingPunct="1">
              <a:defRPr/>
            </a:pPr>
            <a:r>
              <a:rPr lang="en-GB" sz="2800" smtClean="0"/>
              <a:t>If you change the 3 to something else, is the order always the same for your starting number?</a:t>
            </a:r>
          </a:p>
          <a:p>
            <a:pPr eaLnBrk="1" hangingPunct="1">
              <a:defRPr/>
            </a:pPr>
            <a:r>
              <a:rPr lang="en-GB" sz="2800" smtClean="0"/>
              <a:t>If you change your starting number, but preserve 3, what different orders can you achieve?</a:t>
            </a:r>
          </a:p>
          <a:p>
            <a:pPr eaLnBrk="1" hangingPunct="1">
              <a:defRPr/>
            </a:pPr>
            <a:r>
              <a:rPr lang="en-GB" sz="2800" smtClean="0"/>
              <a:t>What if you change both the starting number and the 3?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499" grpId="0" build="p" bldLvl="2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/>
          </a:p>
        </p:txBody>
      </p:sp>
      <p:sp>
        <p:nvSpPr>
          <p:cNvPr id="108547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301625" y="1600200"/>
            <a:ext cx="8540750" cy="1916113"/>
          </a:xfrm>
        </p:spPr>
        <p:txBody>
          <a:bodyPr/>
          <a:lstStyle/>
          <a:p>
            <a:pPr eaLnBrk="1" hangingPunct="1">
              <a:defRPr/>
            </a:pPr>
            <a:endParaRPr lang="en-US" smtClean="0"/>
          </a:p>
        </p:txBody>
      </p:sp>
      <p:sp>
        <p:nvSpPr>
          <p:cNvPr id="26628" name="Oval 4"/>
          <p:cNvSpPr>
            <a:spLocks noChangeArrowheads="1"/>
          </p:cNvSpPr>
          <p:nvPr/>
        </p:nvSpPr>
        <p:spPr bwMode="auto">
          <a:xfrm>
            <a:off x="2051050" y="2276475"/>
            <a:ext cx="503238" cy="9366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29" name="Oval 5"/>
          <p:cNvSpPr>
            <a:spLocks noChangeArrowheads="1"/>
          </p:cNvSpPr>
          <p:nvPr/>
        </p:nvSpPr>
        <p:spPr bwMode="auto">
          <a:xfrm>
            <a:off x="2843213" y="2276475"/>
            <a:ext cx="503237" cy="9366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30" name="Oval 6"/>
          <p:cNvSpPr>
            <a:spLocks noChangeArrowheads="1"/>
          </p:cNvSpPr>
          <p:nvPr/>
        </p:nvSpPr>
        <p:spPr bwMode="auto">
          <a:xfrm>
            <a:off x="3635375" y="2276475"/>
            <a:ext cx="503238" cy="9366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31" name="Oval 7"/>
          <p:cNvSpPr>
            <a:spLocks noChangeArrowheads="1"/>
          </p:cNvSpPr>
          <p:nvPr/>
        </p:nvSpPr>
        <p:spPr bwMode="auto">
          <a:xfrm>
            <a:off x="4572000" y="2276475"/>
            <a:ext cx="503238" cy="936625"/>
          </a:xfrm>
          <a:prstGeom prst="ellipse">
            <a:avLst/>
          </a:prstGeom>
          <a:solidFill>
            <a:srgbClr val="143D0D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32" name="Oval 8"/>
          <p:cNvSpPr>
            <a:spLocks noChangeArrowheads="1"/>
          </p:cNvSpPr>
          <p:nvPr/>
        </p:nvSpPr>
        <p:spPr bwMode="auto">
          <a:xfrm>
            <a:off x="5435600" y="2276475"/>
            <a:ext cx="503238" cy="936625"/>
          </a:xfrm>
          <a:prstGeom prst="ellipse">
            <a:avLst/>
          </a:prstGeom>
          <a:solidFill>
            <a:srgbClr val="143D0D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33" name="Text Box 9"/>
          <p:cNvSpPr txBox="1">
            <a:spLocks noChangeArrowheads="1"/>
          </p:cNvSpPr>
          <p:nvPr/>
        </p:nvSpPr>
        <p:spPr bwMode="auto">
          <a:xfrm>
            <a:off x="2051050" y="4005263"/>
            <a:ext cx="51847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400">
                <a:latin typeface="Chalkboard" charset="0"/>
                <a:ea typeface="ＭＳ Ｐゴシック" pitchFamily="1" charset="-128"/>
              </a:rPr>
              <a:t>Can you see any fractions?</a:t>
            </a:r>
            <a:endParaRPr lang="en-US" sz="2400">
              <a:latin typeface="Chalkboard" charset="0"/>
              <a:ea typeface="ＭＳ Ｐゴシック" pitchFamily="1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/>
          </a:p>
        </p:txBody>
      </p:sp>
      <p:sp>
        <p:nvSpPr>
          <p:cNvPr id="110595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301625" y="1600200"/>
            <a:ext cx="8540750" cy="1916113"/>
          </a:xfrm>
        </p:spPr>
        <p:txBody>
          <a:bodyPr/>
          <a:lstStyle/>
          <a:p>
            <a:pPr eaLnBrk="1" hangingPunct="1">
              <a:defRPr/>
            </a:pPr>
            <a:endParaRPr lang="en-US" smtClean="0"/>
          </a:p>
        </p:txBody>
      </p:sp>
      <p:sp>
        <p:nvSpPr>
          <p:cNvPr id="27652" name="Oval 4"/>
          <p:cNvSpPr>
            <a:spLocks noChangeArrowheads="1"/>
          </p:cNvSpPr>
          <p:nvPr/>
        </p:nvSpPr>
        <p:spPr bwMode="auto">
          <a:xfrm>
            <a:off x="2051050" y="2276475"/>
            <a:ext cx="503238" cy="9366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53" name="Oval 5"/>
          <p:cNvSpPr>
            <a:spLocks noChangeArrowheads="1"/>
          </p:cNvSpPr>
          <p:nvPr/>
        </p:nvSpPr>
        <p:spPr bwMode="auto">
          <a:xfrm>
            <a:off x="2843213" y="2276475"/>
            <a:ext cx="503237" cy="9366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54" name="Oval 6"/>
          <p:cNvSpPr>
            <a:spLocks noChangeArrowheads="1"/>
          </p:cNvSpPr>
          <p:nvPr/>
        </p:nvSpPr>
        <p:spPr bwMode="auto">
          <a:xfrm>
            <a:off x="3635375" y="2276475"/>
            <a:ext cx="503238" cy="9366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55" name="Oval 7"/>
          <p:cNvSpPr>
            <a:spLocks noChangeArrowheads="1"/>
          </p:cNvSpPr>
          <p:nvPr/>
        </p:nvSpPr>
        <p:spPr bwMode="auto">
          <a:xfrm>
            <a:off x="4572000" y="2276475"/>
            <a:ext cx="503238" cy="936625"/>
          </a:xfrm>
          <a:prstGeom prst="ellipse">
            <a:avLst/>
          </a:prstGeom>
          <a:solidFill>
            <a:srgbClr val="143D0D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56" name="Oval 8"/>
          <p:cNvSpPr>
            <a:spLocks noChangeArrowheads="1"/>
          </p:cNvSpPr>
          <p:nvPr/>
        </p:nvSpPr>
        <p:spPr bwMode="auto">
          <a:xfrm>
            <a:off x="5435600" y="2276475"/>
            <a:ext cx="503238" cy="936625"/>
          </a:xfrm>
          <a:prstGeom prst="ellipse">
            <a:avLst/>
          </a:prstGeom>
          <a:solidFill>
            <a:srgbClr val="143D0D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57" name="Text Box 9"/>
          <p:cNvSpPr txBox="1">
            <a:spLocks noChangeArrowheads="1"/>
          </p:cNvSpPr>
          <p:nvPr/>
        </p:nvSpPr>
        <p:spPr bwMode="auto">
          <a:xfrm>
            <a:off x="1763713" y="4076700"/>
            <a:ext cx="51847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400">
                <a:latin typeface="Chalkboard" charset="0"/>
                <a:ea typeface="ＭＳ Ｐゴシック" pitchFamily="1" charset="-128"/>
              </a:rPr>
              <a:t>Can you see 1 ½ of something?</a:t>
            </a:r>
            <a:endParaRPr lang="en-US" sz="2400">
              <a:latin typeface="Chalkboard" charset="0"/>
              <a:ea typeface="ＭＳ Ｐゴシック" pitchFamily="1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mtClean="0"/>
              <a:t>Examples of methods</a:t>
            </a:r>
            <a:endParaRPr lang="en-US" smtClean="0"/>
          </a:p>
        </p:txBody>
      </p:sp>
      <p:sp>
        <p:nvSpPr>
          <p:cNvPr id="15363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301625" y="2271713"/>
            <a:ext cx="8540750" cy="3827462"/>
          </a:xfrm>
        </p:spPr>
        <p:txBody>
          <a:bodyPr/>
          <a:lstStyle/>
          <a:p>
            <a:pPr eaLnBrk="1" hangingPunct="1">
              <a:defRPr/>
            </a:pPr>
            <a:r>
              <a:rPr lang="en-GB" smtClean="0"/>
              <a:t>Think of as many ways as you can to enlarge a rectangle by a scale factor of 2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Freeform 5"/>
          <p:cNvSpPr>
            <a:spLocks/>
          </p:cNvSpPr>
          <p:nvPr/>
        </p:nvSpPr>
        <p:spPr bwMode="auto">
          <a:xfrm>
            <a:off x="2700338" y="1196975"/>
            <a:ext cx="3600450" cy="3816350"/>
          </a:xfrm>
          <a:custGeom>
            <a:avLst/>
            <a:gdLst>
              <a:gd name="T0" fmla="*/ 0 w 2268"/>
              <a:gd name="T1" fmla="*/ 2147483647 h 2404"/>
              <a:gd name="T2" fmla="*/ 2147483647 w 2268"/>
              <a:gd name="T3" fmla="*/ 0 h 2404"/>
              <a:gd name="T4" fmla="*/ 2147483647 w 2268"/>
              <a:gd name="T5" fmla="*/ 2147483647 h 2404"/>
              <a:gd name="T6" fmla="*/ 1600298133 w 2268"/>
              <a:gd name="T7" fmla="*/ 2147483647 h 2404"/>
              <a:gd name="T8" fmla="*/ 572074627 w 2268"/>
              <a:gd name="T9" fmla="*/ 2147483647 h 2404"/>
              <a:gd name="T10" fmla="*/ 2147483647 w 2268"/>
              <a:gd name="T11" fmla="*/ 2147483647 h 2404"/>
              <a:gd name="T12" fmla="*/ 1943039632 w 2268"/>
              <a:gd name="T13" fmla="*/ 2147483647 h 2404"/>
              <a:gd name="T14" fmla="*/ 1028223704 w 2268"/>
              <a:gd name="T15" fmla="*/ 2147483647 h 2404"/>
              <a:gd name="T16" fmla="*/ 0 w 2268"/>
              <a:gd name="T17" fmla="*/ 2147483647 h 240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2268"/>
              <a:gd name="T28" fmla="*/ 0 h 2404"/>
              <a:gd name="T29" fmla="*/ 2268 w 2268"/>
              <a:gd name="T30" fmla="*/ 2404 h 240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2268" h="2404">
                <a:moveTo>
                  <a:pt x="0" y="952"/>
                </a:moveTo>
                <a:lnTo>
                  <a:pt x="1225" y="0"/>
                </a:lnTo>
                <a:lnTo>
                  <a:pt x="2268" y="1043"/>
                </a:lnTo>
                <a:lnTo>
                  <a:pt x="635" y="2404"/>
                </a:lnTo>
                <a:lnTo>
                  <a:pt x="227" y="1950"/>
                </a:lnTo>
                <a:lnTo>
                  <a:pt x="953" y="1315"/>
                </a:lnTo>
                <a:lnTo>
                  <a:pt x="771" y="1088"/>
                </a:lnTo>
                <a:lnTo>
                  <a:pt x="408" y="1360"/>
                </a:lnTo>
                <a:lnTo>
                  <a:pt x="0" y="952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Freeform 4"/>
          <p:cNvSpPr>
            <a:spLocks/>
          </p:cNvSpPr>
          <p:nvPr/>
        </p:nvSpPr>
        <p:spPr bwMode="auto">
          <a:xfrm>
            <a:off x="2317750" y="1754188"/>
            <a:ext cx="3859213" cy="3122612"/>
          </a:xfrm>
          <a:custGeom>
            <a:avLst/>
            <a:gdLst>
              <a:gd name="T0" fmla="*/ 1943041527 w 2431"/>
              <a:gd name="T1" fmla="*/ 624998693 h 1967"/>
              <a:gd name="T2" fmla="*/ 720764690 w 2431"/>
              <a:gd name="T3" fmla="*/ 947578760 h 1967"/>
              <a:gd name="T4" fmla="*/ 491431327 w 2431"/>
              <a:gd name="T5" fmla="*/ 1154231488 h 1967"/>
              <a:gd name="T6" fmla="*/ 214214116 w 2431"/>
              <a:gd name="T7" fmla="*/ 1592738496 h 1967"/>
              <a:gd name="T8" fmla="*/ 52924085 w 2431"/>
              <a:gd name="T9" fmla="*/ 2008563711 h 1967"/>
              <a:gd name="T10" fmla="*/ 284776884 w 2431"/>
              <a:gd name="T11" fmla="*/ 2147483647 h 1967"/>
              <a:gd name="T12" fmla="*/ 446068527 w 2431"/>
              <a:gd name="T13" fmla="*/ 2147483647 h 1967"/>
              <a:gd name="T14" fmla="*/ 904737038 w 2431"/>
              <a:gd name="T15" fmla="*/ 2147483647 h 1967"/>
              <a:gd name="T16" fmla="*/ 2147483647 w 2431"/>
              <a:gd name="T17" fmla="*/ 2147483647 h 1967"/>
              <a:gd name="T18" fmla="*/ 2147483647 w 2431"/>
              <a:gd name="T19" fmla="*/ 2147483647 h 1967"/>
              <a:gd name="T20" fmla="*/ 2147483647 w 2431"/>
              <a:gd name="T21" fmla="*/ 2147483647 h 1967"/>
              <a:gd name="T22" fmla="*/ 2147483647 w 2431"/>
              <a:gd name="T23" fmla="*/ 2147483647 h 1967"/>
              <a:gd name="T24" fmla="*/ 2147483647 w 2431"/>
              <a:gd name="T25" fmla="*/ 2147483647 h 1967"/>
              <a:gd name="T26" fmla="*/ 2147483647 w 2431"/>
              <a:gd name="T27" fmla="*/ 2147483647 h 1967"/>
              <a:gd name="T28" fmla="*/ 2147483647 w 2431"/>
              <a:gd name="T29" fmla="*/ 1454130753 h 1967"/>
              <a:gd name="T30" fmla="*/ 2147483647 w 2431"/>
              <a:gd name="T31" fmla="*/ 1663302843 h 1967"/>
              <a:gd name="T32" fmla="*/ 2147483647 w 2431"/>
              <a:gd name="T33" fmla="*/ 1754028827 h 1967"/>
              <a:gd name="T34" fmla="*/ 2147483647 w 2431"/>
              <a:gd name="T35" fmla="*/ 1985883108 h 1967"/>
              <a:gd name="T36" fmla="*/ 2147483647 w 2431"/>
              <a:gd name="T37" fmla="*/ 2147483647 h 1967"/>
              <a:gd name="T38" fmla="*/ 2147483647 w 2431"/>
              <a:gd name="T39" fmla="*/ 2147483647 h 1967"/>
              <a:gd name="T40" fmla="*/ 2147483647 w 2431"/>
              <a:gd name="T41" fmla="*/ 2147483647 h 1967"/>
              <a:gd name="T42" fmla="*/ 2147483647 w 2431"/>
              <a:gd name="T43" fmla="*/ 1937999365 h 1967"/>
              <a:gd name="T44" fmla="*/ 2147483647 w 2431"/>
              <a:gd name="T45" fmla="*/ 1524693512 h 1967"/>
              <a:gd name="T46" fmla="*/ 2147483647 w 2431"/>
              <a:gd name="T47" fmla="*/ 856853172 h 1967"/>
              <a:gd name="T48" fmla="*/ 2147483647 w 2431"/>
              <a:gd name="T49" fmla="*/ 579635899 h 1967"/>
              <a:gd name="T50" fmla="*/ 2147483647 w 2431"/>
              <a:gd name="T51" fmla="*/ 372983072 h 1967"/>
              <a:gd name="T52" fmla="*/ 2147483647 w 2431"/>
              <a:gd name="T53" fmla="*/ 25201558 h 1967"/>
              <a:gd name="T54" fmla="*/ 2147483647 w 2431"/>
              <a:gd name="T55" fmla="*/ 95765923 h 1967"/>
              <a:gd name="T56" fmla="*/ 2147483647 w 2431"/>
              <a:gd name="T57" fmla="*/ 163810933 h 1967"/>
              <a:gd name="T58" fmla="*/ 2147483647 w 2431"/>
              <a:gd name="T59" fmla="*/ 395663675 h 1967"/>
              <a:gd name="T60" fmla="*/ 2147483647 w 2431"/>
              <a:gd name="T61" fmla="*/ 463708759 h 1967"/>
              <a:gd name="T62" fmla="*/ 2081649290 w 2431"/>
              <a:gd name="T63" fmla="*/ 486389362 h 1967"/>
              <a:gd name="T64" fmla="*/ 2058968683 w 2431"/>
              <a:gd name="T65" fmla="*/ 556953709 h 1967"/>
              <a:gd name="T66" fmla="*/ 1943041527 w 2431"/>
              <a:gd name="T67" fmla="*/ 624998693 h 1967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w 2431"/>
              <a:gd name="T103" fmla="*/ 0 h 1967"/>
              <a:gd name="T104" fmla="*/ 2431 w 2431"/>
              <a:gd name="T105" fmla="*/ 1967 h 1967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T102" t="T103" r="T104" b="T105"/>
            <a:pathLst>
              <a:path w="2431" h="1967">
                <a:moveTo>
                  <a:pt x="771" y="248"/>
                </a:moveTo>
                <a:cubicBezTo>
                  <a:pt x="605" y="263"/>
                  <a:pt x="426" y="271"/>
                  <a:pt x="286" y="376"/>
                </a:cubicBezTo>
                <a:cubicBezTo>
                  <a:pt x="253" y="401"/>
                  <a:pt x="227" y="433"/>
                  <a:pt x="195" y="458"/>
                </a:cubicBezTo>
                <a:cubicBezTo>
                  <a:pt x="164" y="519"/>
                  <a:pt x="113" y="569"/>
                  <a:pt x="85" y="632"/>
                </a:cubicBezTo>
                <a:cubicBezTo>
                  <a:pt x="37" y="741"/>
                  <a:pt x="59" y="686"/>
                  <a:pt x="21" y="797"/>
                </a:cubicBezTo>
                <a:cubicBezTo>
                  <a:pt x="0" y="969"/>
                  <a:pt x="57" y="1130"/>
                  <a:pt x="113" y="1290"/>
                </a:cubicBezTo>
                <a:cubicBezTo>
                  <a:pt x="130" y="1339"/>
                  <a:pt x="140" y="1397"/>
                  <a:pt x="177" y="1437"/>
                </a:cubicBezTo>
                <a:cubicBezTo>
                  <a:pt x="217" y="1481"/>
                  <a:pt x="309" y="1506"/>
                  <a:pt x="359" y="1537"/>
                </a:cubicBezTo>
                <a:cubicBezTo>
                  <a:pt x="595" y="1682"/>
                  <a:pt x="827" y="1875"/>
                  <a:pt x="1100" y="1949"/>
                </a:cubicBezTo>
                <a:cubicBezTo>
                  <a:pt x="1159" y="1965"/>
                  <a:pt x="1222" y="1961"/>
                  <a:pt x="1283" y="1967"/>
                </a:cubicBezTo>
                <a:cubicBezTo>
                  <a:pt x="1350" y="1961"/>
                  <a:pt x="1418" y="1960"/>
                  <a:pt x="1484" y="1949"/>
                </a:cubicBezTo>
                <a:cubicBezTo>
                  <a:pt x="1680" y="1916"/>
                  <a:pt x="1854" y="1716"/>
                  <a:pt x="2042" y="1647"/>
                </a:cubicBezTo>
                <a:cubicBezTo>
                  <a:pt x="2095" y="1489"/>
                  <a:pt x="2169" y="1365"/>
                  <a:pt x="2252" y="1208"/>
                </a:cubicBezTo>
                <a:cubicBezTo>
                  <a:pt x="2305" y="1108"/>
                  <a:pt x="2358" y="994"/>
                  <a:pt x="2417" y="897"/>
                </a:cubicBezTo>
                <a:cubicBezTo>
                  <a:pt x="2416" y="888"/>
                  <a:pt x="2431" y="641"/>
                  <a:pt x="2371" y="577"/>
                </a:cubicBezTo>
                <a:cubicBezTo>
                  <a:pt x="2194" y="619"/>
                  <a:pt x="2023" y="646"/>
                  <a:pt x="1841" y="660"/>
                </a:cubicBezTo>
                <a:cubicBezTo>
                  <a:pt x="1826" y="672"/>
                  <a:pt x="1809" y="683"/>
                  <a:pt x="1795" y="696"/>
                </a:cubicBezTo>
                <a:cubicBezTo>
                  <a:pt x="1763" y="725"/>
                  <a:pt x="1703" y="788"/>
                  <a:pt x="1703" y="788"/>
                </a:cubicBezTo>
                <a:cubicBezTo>
                  <a:pt x="1661" y="874"/>
                  <a:pt x="1693" y="859"/>
                  <a:pt x="1612" y="870"/>
                </a:cubicBezTo>
                <a:cubicBezTo>
                  <a:pt x="1563" y="877"/>
                  <a:pt x="1466" y="888"/>
                  <a:pt x="1466" y="888"/>
                </a:cubicBezTo>
                <a:cubicBezTo>
                  <a:pt x="1420" y="885"/>
                  <a:pt x="1364" y="909"/>
                  <a:pt x="1329" y="879"/>
                </a:cubicBezTo>
                <a:cubicBezTo>
                  <a:pt x="1239" y="802"/>
                  <a:pt x="1334" y="779"/>
                  <a:pt x="1365" y="769"/>
                </a:cubicBezTo>
                <a:cubicBezTo>
                  <a:pt x="1427" y="689"/>
                  <a:pt x="1369" y="777"/>
                  <a:pt x="1402" y="605"/>
                </a:cubicBezTo>
                <a:cubicBezTo>
                  <a:pt x="1420" y="508"/>
                  <a:pt x="1468" y="409"/>
                  <a:pt x="1539" y="340"/>
                </a:cubicBezTo>
                <a:cubicBezTo>
                  <a:pt x="1552" y="309"/>
                  <a:pt x="1575" y="267"/>
                  <a:pt x="1575" y="230"/>
                </a:cubicBezTo>
                <a:cubicBezTo>
                  <a:pt x="1575" y="185"/>
                  <a:pt x="1563" y="186"/>
                  <a:pt x="1548" y="148"/>
                </a:cubicBezTo>
                <a:cubicBezTo>
                  <a:pt x="1529" y="100"/>
                  <a:pt x="1523" y="62"/>
                  <a:pt x="1511" y="10"/>
                </a:cubicBezTo>
                <a:cubicBezTo>
                  <a:pt x="1357" y="67"/>
                  <a:pt x="1547" y="0"/>
                  <a:pt x="1091" y="38"/>
                </a:cubicBezTo>
                <a:cubicBezTo>
                  <a:pt x="1068" y="40"/>
                  <a:pt x="1049" y="58"/>
                  <a:pt x="1027" y="65"/>
                </a:cubicBezTo>
                <a:cubicBezTo>
                  <a:pt x="986" y="108"/>
                  <a:pt x="928" y="139"/>
                  <a:pt x="871" y="157"/>
                </a:cubicBezTo>
                <a:cubicBezTo>
                  <a:pt x="865" y="166"/>
                  <a:pt x="861" y="177"/>
                  <a:pt x="853" y="184"/>
                </a:cubicBezTo>
                <a:cubicBezTo>
                  <a:pt x="846" y="190"/>
                  <a:pt x="833" y="186"/>
                  <a:pt x="826" y="193"/>
                </a:cubicBezTo>
                <a:cubicBezTo>
                  <a:pt x="819" y="200"/>
                  <a:pt x="825" y="215"/>
                  <a:pt x="817" y="221"/>
                </a:cubicBezTo>
                <a:cubicBezTo>
                  <a:pt x="753" y="272"/>
                  <a:pt x="796" y="197"/>
                  <a:pt x="771" y="248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/>
          </a:p>
        </p:txBody>
      </p:sp>
      <p:sp>
        <p:nvSpPr>
          <p:cNvPr id="22531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457200" y="404813"/>
            <a:ext cx="8229600" cy="6264275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GB" sz="2400" b="1" smtClean="0"/>
              <a:t>Sequences: 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GB" sz="2000" b="1" smtClean="0"/>
              <a:t>what does “like this” mean?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GB" sz="2000" b="1" smtClean="0"/>
              <a:t>we all look for patterns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GB" sz="2400" b="1" smtClean="0"/>
              <a:t>Quadrilateral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GB" sz="2000" b="1" smtClean="0"/>
              <a:t>start from what we know and make it harder by adding constraints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GB" sz="2400" b="1" smtClean="0"/>
              <a:t>Difference of 2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GB" sz="2000" b="1" smtClean="0"/>
              <a:t>..and another – push beyond the obvious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GB" sz="2400" b="1" smtClean="0"/>
              <a:t>Triangle with height 2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GB" sz="2000" b="1" smtClean="0"/>
              <a:t>fix properties to encourage play with concepts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GB" sz="2400" b="1" smtClean="0"/>
              <a:t>Grid - of what?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GB" sz="2000" b="1" smtClean="0"/>
              <a:t>similarity as a tool, or as a muddle?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GB" sz="2400" b="1" smtClean="0"/>
              <a:t>Use 3 to +, -, </a:t>
            </a:r>
            <a:r>
              <a:rPr lang="en-US" sz="2400" b="1" smtClean="0">
                <a:cs typeface="Arial" charset="0"/>
              </a:rPr>
              <a:t>×, ÷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GB" sz="2000" b="1" smtClean="0">
                <a:cs typeface="Arial" charset="0"/>
              </a:rPr>
              <a:t>Using learners’ own example spaces to sort, compare, relate …</a:t>
            </a:r>
            <a:endParaRPr lang="en-US" sz="2000" b="1" smtClean="0">
              <a:cs typeface="Arial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n-GB" sz="2400" b="1" smtClean="0">
                <a:cs typeface="Arial" charset="0"/>
              </a:rPr>
              <a:t>Seeing fractions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GB" sz="2000" b="1" smtClean="0">
                <a:cs typeface="Arial" charset="0"/>
              </a:rPr>
              <a:t>open/closed questions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GB" sz="2400" b="1" smtClean="0">
                <a:cs typeface="Arial" charset="0"/>
              </a:rPr>
              <a:t>Enlarging rectangles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GB" sz="2000" b="1" smtClean="0">
                <a:cs typeface="Arial" charset="0"/>
              </a:rPr>
              <a:t>shifting to more powerful methods</a:t>
            </a:r>
            <a:endParaRPr lang="en-US" sz="2000" b="1" smtClean="0">
              <a:cs typeface="Arial" charset="0"/>
            </a:endParaRPr>
          </a:p>
          <a:p>
            <a:pPr eaLnBrk="1" hangingPunct="1">
              <a:lnSpc>
                <a:spcPct val="80000"/>
              </a:lnSpc>
              <a:defRPr/>
            </a:pPr>
            <a:endParaRPr lang="en-US" sz="2400" b="1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mtClean="0"/>
              <a:t>Principle 2</a:t>
            </a:r>
            <a:endParaRPr lang="en-US" smtClean="0"/>
          </a:p>
        </p:txBody>
      </p:sp>
      <p:sp>
        <p:nvSpPr>
          <p:cNvPr id="79875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GB" dirty="0" smtClean="0"/>
          </a:p>
          <a:p>
            <a:pPr eaLnBrk="1" hangingPunct="1">
              <a:defRPr/>
            </a:pPr>
            <a:r>
              <a:rPr lang="en-GB" dirty="0" smtClean="0"/>
              <a:t>Tasks can be characterised by their dimensions of  variation and ranges of change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mtClean="0"/>
              <a:t>Principle 3</a:t>
            </a:r>
            <a:endParaRPr lang="en-US" smtClean="0"/>
          </a:p>
        </p:txBody>
      </p:sp>
      <p:sp>
        <p:nvSpPr>
          <p:cNvPr id="143363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301625" y="1600200"/>
            <a:ext cx="7870825" cy="4498975"/>
          </a:xfrm>
        </p:spPr>
        <p:txBody>
          <a:bodyPr/>
          <a:lstStyle/>
          <a:p>
            <a:pPr eaLnBrk="1" hangingPunct="1">
              <a:defRPr/>
            </a:pPr>
            <a:endParaRPr lang="en-GB" dirty="0" smtClean="0"/>
          </a:p>
          <a:p>
            <a:pPr eaLnBrk="1" hangingPunct="1">
              <a:defRPr/>
            </a:pPr>
            <a:r>
              <a:rPr lang="en-GB" dirty="0" smtClean="0"/>
              <a:t>Constraints make mathematics more interesting/ harder/ more conceptual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mtClean="0"/>
              <a:t>Principle 4</a:t>
            </a:r>
            <a:endParaRPr lang="en-US" smtClean="0"/>
          </a:p>
        </p:txBody>
      </p:sp>
      <p:sp>
        <p:nvSpPr>
          <p:cNvPr id="144387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dirty="0" smtClean="0"/>
              <a:t>Learner responses are individual, and learners can be prompted to extend their responses beyond the obvious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z="4000" smtClean="0"/>
              <a:t>Principle 5</a:t>
            </a:r>
            <a:endParaRPr lang="en-US" sz="4000" smtClean="0"/>
          </a:p>
        </p:txBody>
      </p:sp>
      <p:sp>
        <p:nvSpPr>
          <p:cNvPr id="75779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323850" y="1125538"/>
            <a:ext cx="8540750" cy="4498975"/>
          </a:xfrm>
        </p:spPr>
        <p:txBody>
          <a:bodyPr/>
          <a:lstStyle/>
          <a:p>
            <a:pPr eaLnBrk="1" hangingPunct="1">
              <a:buFont typeface="Arial" charset="0"/>
              <a:buNone/>
              <a:defRPr/>
            </a:pPr>
            <a:endParaRPr lang="en-GB" b="1" dirty="0" smtClean="0"/>
          </a:p>
          <a:p>
            <a:pPr eaLnBrk="1" hangingPunct="1">
              <a:buFont typeface="Arial" charset="0"/>
              <a:buNone/>
              <a:defRPr/>
            </a:pPr>
            <a:endParaRPr lang="en-GB" b="1" dirty="0" smtClean="0"/>
          </a:p>
          <a:p>
            <a:pPr eaLnBrk="1" hangingPunct="1">
              <a:buFont typeface="Arial" charset="0"/>
              <a:buNone/>
              <a:defRPr/>
            </a:pPr>
            <a:r>
              <a:rPr lang="en-GB" b="1" dirty="0" smtClean="0"/>
              <a:t>   </a:t>
            </a:r>
            <a:r>
              <a:rPr lang="en-GB" dirty="0" smtClean="0"/>
              <a:t>Learning is dependent on context, representation and tools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74638"/>
            <a:ext cx="8229600" cy="1425575"/>
          </a:xfrm>
        </p:spPr>
        <p:txBody>
          <a:bodyPr/>
          <a:lstStyle/>
          <a:p>
            <a:pPr eaLnBrk="1" hangingPunct="1">
              <a:defRPr/>
            </a:pPr>
            <a:r>
              <a:rPr lang="en-GB" smtClean="0"/>
              <a:t>Principle 6</a:t>
            </a:r>
            <a:endParaRPr lang="en-US" smtClean="0"/>
          </a:p>
        </p:txBody>
      </p:sp>
      <p:sp>
        <p:nvSpPr>
          <p:cNvPr id="67587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301625" y="1843088"/>
            <a:ext cx="8540750" cy="4256087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GB" sz="2800" dirty="0" smtClean="0"/>
              <a:t>The objects we work with in mathematics include: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GB" sz="2400" dirty="0" smtClean="0"/>
              <a:t>classes of objects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GB" sz="2400" dirty="0" smtClean="0"/>
              <a:t>concepts 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GB" sz="2400" dirty="0" smtClean="0"/>
              <a:t>techniques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GB" sz="2400" dirty="0" smtClean="0"/>
              <a:t>problems and questions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GB" sz="2400" dirty="0" smtClean="0"/>
              <a:t>appropriate objects which satisfy certain conditions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GB" sz="2400" dirty="0" smtClean="0"/>
              <a:t>ways of answering questions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GB" sz="2400" dirty="0" smtClean="0"/>
              <a:t>ways to construct objects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GB" sz="2400" dirty="0" smtClean="0"/>
              <a:t>…. so on</a:t>
            </a: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mtClean="0"/>
              <a:t>Principle 7</a:t>
            </a:r>
            <a:endParaRPr lang="en-US" smtClean="0"/>
          </a:p>
        </p:txBody>
      </p:sp>
      <p:sp>
        <p:nvSpPr>
          <p:cNvPr id="147459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301625" y="1600200"/>
            <a:ext cx="8374063" cy="4498975"/>
          </a:xfrm>
        </p:spPr>
        <p:txBody>
          <a:bodyPr/>
          <a:lstStyle/>
          <a:p>
            <a:pPr eaLnBrk="1" hangingPunct="1">
              <a:defRPr/>
            </a:pPr>
            <a:r>
              <a:rPr lang="en-GB" dirty="0" smtClean="0"/>
              <a:t>People explore and extend their ideas by:</a:t>
            </a:r>
          </a:p>
          <a:p>
            <a:pPr lvl="1" eaLnBrk="1" hangingPunct="1">
              <a:defRPr/>
            </a:pPr>
            <a:r>
              <a:rPr lang="en-GB" dirty="0" smtClean="0"/>
              <a:t>sorting</a:t>
            </a:r>
          </a:p>
          <a:p>
            <a:pPr lvl="1" eaLnBrk="1" hangingPunct="1">
              <a:defRPr/>
            </a:pPr>
            <a:r>
              <a:rPr lang="en-GB" dirty="0" smtClean="0"/>
              <a:t>comparing</a:t>
            </a:r>
          </a:p>
          <a:p>
            <a:pPr lvl="1" eaLnBrk="1" hangingPunct="1">
              <a:defRPr/>
            </a:pPr>
            <a:r>
              <a:rPr lang="en-GB" dirty="0" smtClean="0"/>
              <a:t>combining</a:t>
            </a:r>
          </a:p>
          <a:p>
            <a:pPr lvl="1" eaLnBrk="1" hangingPunct="1">
              <a:defRPr/>
            </a:pPr>
            <a:r>
              <a:rPr lang="en-GB" dirty="0" smtClean="0"/>
              <a:t>… what else?</a:t>
            </a:r>
          </a:p>
          <a:p>
            <a:pPr lvl="1"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mtClean="0"/>
              <a:t>Principle 8</a:t>
            </a:r>
            <a:endParaRPr lang="en-US" smtClean="0"/>
          </a:p>
        </p:txBody>
      </p:sp>
      <p:sp>
        <p:nvSpPr>
          <p:cNvPr id="148483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dirty="0" smtClean="0"/>
              <a:t>The way a task is done is dependent on the way it is prompted and the norms of the classroom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mpass">
  <a:themeElements>
    <a:clrScheme name="Compass 7">
      <a:dk1>
        <a:srgbClr val="000000"/>
      </a:dk1>
      <a:lt1>
        <a:srgbClr val="DDDCC5"/>
      </a:lt1>
      <a:dk2>
        <a:srgbClr val="95934B"/>
      </a:dk2>
      <a:lt2>
        <a:srgbClr val="DBDAC3"/>
      </a:lt2>
      <a:accent1>
        <a:srgbClr val="EAEBE1"/>
      </a:accent1>
      <a:accent2>
        <a:srgbClr val="9DB0B7"/>
      </a:accent2>
      <a:accent3>
        <a:srgbClr val="EBEBDF"/>
      </a:accent3>
      <a:accent4>
        <a:srgbClr val="000000"/>
      </a:accent4>
      <a:accent5>
        <a:srgbClr val="F3F3EE"/>
      </a:accent5>
      <a:accent6>
        <a:srgbClr val="8E9FA6"/>
      </a:accent6>
      <a:hlink>
        <a:srgbClr val="009900"/>
      </a:hlink>
      <a:folHlink>
        <a:srgbClr val="808000"/>
      </a:folHlink>
    </a:clrScheme>
    <a:fontScheme name="Compas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lnDef>
  </a:objectDefaults>
  <a:extraClrSchemeLst>
    <a:extraClrScheme>
      <a:clrScheme name="Compass 1">
        <a:dk1>
          <a:srgbClr val="00007A"/>
        </a:dk1>
        <a:lt1>
          <a:srgbClr val="FFFFFF"/>
        </a:lt1>
        <a:dk2>
          <a:srgbClr val="000066"/>
        </a:dk2>
        <a:lt2>
          <a:srgbClr val="CCECFF"/>
        </a:lt2>
        <a:accent1>
          <a:srgbClr val="6F64C2"/>
        </a:accent1>
        <a:accent2>
          <a:srgbClr val="0089BA"/>
        </a:accent2>
        <a:accent3>
          <a:srgbClr val="AAAAB8"/>
        </a:accent3>
        <a:accent4>
          <a:srgbClr val="DADADA"/>
        </a:accent4>
        <a:accent5>
          <a:srgbClr val="BBB8DD"/>
        </a:accent5>
        <a:accent6>
          <a:srgbClr val="007CA8"/>
        </a:accent6>
        <a:hlink>
          <a:srgbClr val="66CCFF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2">
        <a:dk1>
          <a:srgbClr val="5B5D6B"/>
        </a:dk1>
        <a:lt1>
          <a:srgbClr val="FFFFFF"/>
        </a:lt1>
        <a:dk2>
          <a:srgbClr val="5A5C6C"/>
        </a:dk2>
        <a:lt2>
          <a:srgbClr val="FFFFCC"/>
        </a:lt2>
        <a:accent1>
          <a:srgbClr val="9966FF"/>
        </a:accent1>
        <a:accent2>
          <a:srgbClr val="9383B3"/>
        </a:accent2>
        <a:accent3>
          <a:srgbClr val="B5B5BA"/>
        </a:accent3>
        <a:accent4>
          <a:srgbClr val="DADADA"/>
        </a:accent4>
        <a:accent5>
          <a:srgbClr val="CAB8FF"/>
        </a:accent5>
        <a:accent6>
          <a:srgbClr val="8576A2"/>
        </a:accent6>
        <a:hlink>
          <a:srgbClr val="A3C145"/>
        </a:hlink>
        <a:folHlink>
          <a:srgbClr val="6FA9B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3">
        <a:dk1>
          <a:srgbClr val="860000"/>
        </a:dk1>
        <a:lt1>
          <a:srgbClr val="FFFFFF"/>
        </a:lt1>
        <a:dk2>
          <a:srgbClr val="800000"/>
        </a:dk2>
        <a:lt2>
          <a:srgbClr val="FFFFCC"/>
        </a:lt2>
        <a:accent1>
          <a:srgbClr val="FF6600"/>
        </a:accent1>
        <a:accent2>
          <a:srgbClr val="FF9933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E78A2D"/>
        </a:accent6>
        <a:hlink>
          <a:srgbClr val="FF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4">
        <a:dk1>
          <a:srgbClr val="676A5C"/>
        </a:dk1>
        <a:lt1>
          <a:srgbClr val="FFFFFF"/>
        </a:lt1>
        <a:dk2>
          <a:srgbClr val="686B5D"/>
        </a:dk2>
        <a:lt2>
          <a:srgbClr val="FFFFCC"/>
        </a:lt2>
        <a:accent1>
          <a:srgbClr val="CC6600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E2B8AA"/>
        </a:accent5>
        <a:accent6>
          <a:srgbClr val="738F98"/>
        </a:accent6>
        <a:hlink>
          <a:srgbClr val="DDBF4F"/>
        </a:hlink>
        <a:folHlink>
          <a:srgbClr val="B7B6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5">
        <a:dk1>
          <a:srgbClr val="AC835E"/>
        </a:dk1>
        <a:lt1>
          <a:srgbClr val="FFFFFF"/>
        </a:lt1>
        <a:dk2>
          <a:srgbClr val="AE8764"/>
        </a:dk2>
        <a:lt2>
          <a:srgbClr val="FFFFCC"/>
        </a:lt2>
        <a:accent1>
          <a:srgbClr val="CC6600"/>
        </a:accent1>
        <a:accent2>
          <a:srgbClr val="FF5050"/>
        </a:accent2>
        <a:accent3>
          <a:srgbClr val="D3C3B8"/>
        </a:accent3>
        <a:accent4>
          <a:srgbClr val="DADADA"/>
        </a:accent4>
        <a:accent5>
          <a:srgbClr val="E2B8AA"/>
        </a:accent5>
        <a:accent6>
          <a:srgbClr val="E74848"/>
        </a:accent6>
        <a:hlink>
          <a:srgbClr val="FFCC99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6">
        <a:dk1>
          <a:srgbClr val="526133"/>
        </a:dk1>
        <a:lt1>
          <a:srgbClr val="FFFFFF"/>
        </a:lt1>
        <a:dk2>
          <a:srgbClr val="4E5D31"/>
        </a:dk2>
        <a:lt2>
          <a:srgbClr val="FFFFCC"/>
        </a:lt2>
        <a:accent1>
          <a:srgbClr val="99CC00"/>
        </a:accent1>
        <a:accent2>
          <a:srgbClr val="7A9505"/>
        </a:accent2>
        <a:accent3>
          <a:srgbClr val="B2B6AD"/>
        </a:accent3>
        <a:accent4>
          <a:srgbClr val="DADADA"/>
        </a:accent4>
        <a:accent5>
          <a:srgbClr val="CAE2AA"/>
        </a:accent5>
        <a:accent6>
          <a:srgbClr val="6E8704"/>
        </a:accent6>
        <a:hlink>
          <a:srgbClr val="FFCC00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7">
        <a:dk1>
          <a:srgbClr val="000000"/>
        </a:dk1>
        <a:lt1>
          <a:srgbClr val="DDDCC5"/>
        </a:lt1>
        <a:dk2>
          <a:srgbClr val="95934B"/>
        </a:dk2>
        <a:lt2>
          <a:srgbClr val="DBDAC3"/>
        </a:lt2>
        <a:accent1>
          <a:srgbClr val="EAEBE1"/>
        </a:accent1>
        <a:accent2>
          <a:srgbClr val="9DB0B7"/>
        </a:accent2>
        <a:accent3>
          <a:srgbClr val="EBEBDF"/>
        </a:accent3>
        <a:accent4>
          <a:srgbClr val="000000"/>
        </a:accent4>
        <a:accent5>
          <a:srgbClr val="F3F3EE"/>
        </a:accent5>
        <a:accent6>
          <a:srgbClr val="8E9FA6"/>
        </a:accent6>
        <a:hlink>
          <a:srgbClr val="009900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ass 8">
        <a:dk1>
          <a:srgbClr val="007E7B"/>
        </a:dk1>
        <a:lt1>
          <a:srgbClr val="FFFFFF"/>
        </a:lt1>
        <a:dk2>
          <a:srgbClr val="008080"/>
        </a:dk2>
        <a:lt2>
          <a:srgbClr val="FFFF99"/>
        </a:lt2>
        <a:accent1>
          <a:srgbClr val="33CCCC"/>
        </a:accent1>
        <a:accent2>
          <a:srgbClr val="00CC66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00B95C"/>
        </a:accent6>
        <a:hlink>
          <a:srgbClr val="CCFFCC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9">
        <a:dk1>
          <a:srgbClr val="000000"/>
        </a:dk1>
        <a:lt1>
          <a:srgbClr val="FFFFFF"/>
        </a:lt1>
        <a:dk2>
          <a:srgbClr val="000000"/>
        </a:dk2>
        <a:lt2>
          <a:srgbClr val="FEFEFE"/>
        </a:lt2>
        <a:accent1>
          <a:srgbClr val="E1E1FF"/>
        </a:accent1>
        <a:accent2>
          <a:srgbClr val="D9FFF8"/>
        </a:accent2>
        <a:accent3>
          <a:srgbClr val="FFFFFF"/>
        </a:accent3>
        <a:accent4>
          <a:srgbClr val="000000"/>
        </a:accent4>
        <a:accent5>
          <a:srgbClr val="EEEEFF"/>
        </a:accent5>
        <a:accent6>
          <a:srgbClr val="C4E7E1"/>
        </a:accent6>
        <a:hlink>
          <a:srgbClr val="9966FF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Compass</Template>
  <TotalTime>147</TotalTime>
  <Words>732</Words>
  <Application>Microsoft Office PowerPoint</Application>
  <PresentationFormat>On-screen Show (4:3)</PresentationFormat>
  <Paragraphs>165</Paragraphs>
  <Slides>29</Slides>
  <Notes>29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5" baseType="lpstr">
      <vt:lpstr>Tahoma</vt:lpstr>
      <vt:lpstr>Arial</vt:lpstr>
      <vt:lpstr>Wingdings</vt:lpstr>
      <vt:lpstr>Chalkboard</vt:lpstr>
      <vt:lpstr>ＭＳ Ｐゴシック</vt:lpstr>
      <vt:lpstr>Compass</vt:lpstr>
      <vt:lpstr>Mathematical thinking and task design</vt:lpstr>
      <vt:lpstr>Principle 1</vt:lpstr>
      <vt:lpstr>Principle 2</vt:lpstr>
      <vt:lpstr>Principle 3</vt:lpstr>
      <vt:lpstr>Principle 4</vt:lpstr>
      <vt:lpstr>Principle 5</vt:lpstr>
      <vt:lpstr>Principle 6</vt:lpstr>
      <vt:lpstr>Principle 7</vt:lpstr>
      <vt:lpstr>Principle 8</vt:lpstr>
      <vt:lpstr>Learning from experience</vt:lpstr>
      <vt:lpstr>Conceptual development</vt:lpstr>
      <vt:lpstr>Task elements</vt:lpstr>
      <vt:lpstr>Construct a …</vt:lpstr>
      <vt:lpstr>Slide 14</vt:lpstr>
      <vt:lpstr>Slide 15</vt:lpstr>
      <vt:lpstr>Slide 16</vt:lpstr>
      <vt:lpstr>Slide 17</vt:lpstr>
      <vt:lpstr>Slide 18</vt:lpstr>
      <vt:lpstr>Slide 19</vt:lpstr>
      <vt:lpstr>The largest …</vt:lpstr>
      <vt:lpstr>Slide 21</vt:lpstr>
      <vt:lpstr>Slide 22</vt:lpstr>
      <vt:lpstr>Sorting examples</vt:lpstr>
      <vt:lpstr>Slide 24</vt:lpstr>
      <vt:lpstr>Slide 25</vt:lpstr>
      <vt:lpstr>Examples of methods</vt:lpstr>
      <vt:lpstr>Slide 27</vt:lpstr>
      <vt:lpstr>Slide 28</vt:lpstr>
      <vt:lpstr>Slide 29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AW</dc:creator>
  <cp:lastModifiedBy>Anne Watson</cp:lastModifiedBy>
  <cp:revision>14</cp:revision>
  <dcterms:created xsi:type="dcterms:W3CDTF">2004-08-11T13:47:05Z</dcterms:created>
  <dcterms:modified xsi:type="dcterms:W3CDTF">2015-10-31T08:13:28Z</dcterms:modified>
</cp:coreProperties>
</file>